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0" r:id="rId2"/>
    <p:sldId id="273" r:id="rId3"/>
    <p:sldId id="294" r:id="rId4"/>
    <p:sldId id="292" r:id="rId5"/>
    <p:sldId id="293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A570E4-8EAA-4AE7-BB74-7A595208E9A0}" v="3" dt="2023-11-09T17:32:37.5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23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Relationship Id="rId14" Type="http://schemas.openxmlformats.org/officeDocument/2006/relationships/customXml" Target="../customXml/item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ola Barlow" userId="c2f84c35-0ec3-47ad-8a69-3eb7aee6052e" providerId="ADAL" clId="{A1A570E4-8EAA-4AE7-BB74-7A595208E9A0}"/>
    <pc:docChg chg="custSel addSld modSld sldOrd">
      <pc:chgData name="Nicola Barlow" userId="c2f84c35-0ec3-47ad-8a69-3eb7aee6052e" providerId="ADAL" clId="{A1A570E4-8EAA-4AE7-BB74-7A595208E9A0}" dt="2023-11-12T18:50:35.907" v="18" actId="12"/>
      <pc:docMkLst>
        <pc:docMk/>
      </pc:docMkLst>
      <pc:sldChg chg="delSp modSp add mod ord delAnim modAnim">
        <pc:chgData name="Nicola Barlow" userId="c2f84c35-0ec3-47ad-8a69-3eb7aee6052e" providerId="ADAL" clId="{A1A570E4-8EAA-4AE7-BB74-7A595208E9A0}" dt="2023-11-09T17:32:53.581" v="14"/>
        <pc:sldMkLst>
          <pc:docMk/>
          <pc:sldMk cId="1805130824" sldId="273"/>
        </pc:sldMkLst>
        <pc:spChg chg="del">
          <ac:chgData name="Nicola Barlow" userId="c2f84c35-0ec3-47ad-8a69-3eb7aee6052e" providerId="ADAL" clId="{A1A570E4-8EAA-4AE7-BB74-7A595208E9A0}" dt="2023-11-09T17:32:44.499" v="9" actId="478"/>
          <ac:spMkLst>
            <pc:docMk/>
            <pc:sldMk cId="1805130824" sldId="273"/>
            <ac:spMk id="5" creationId="{9BE863DC-8544-9AF4-463B-D7A8068E931F}"/>
          </ac:spMkLst>
        </pc:spChg>
        <pc:spChg chg="mod">
          <ac:chgData name="Nicola Barlow" userId="c2f84c35-0ec3-47ad-8a69-3eb7aee6052e" providerId="ADAL" clId="{A1A570E4-8EAA-4AE7-BB74-7A595208E9A0}" dt="2023-11-09T17:32:46.572" v="10" actId="1076"/>
          <ac:spMkLst>
            <pc:docMk/>
            <pc:sldMk cId="1805130824" sldId="273"/>
            <ac:spMk id="12" creationId="{5908B0C9-55C5-C68D-463F-A0FB4EE1C271}"/>
          </ac:spMkLst>
        </pc:spChg>
        <pc:spChg chg="del">
          <ac:chgData name="Nicola Barlow" userId="c2f84c35-0ec3-47ad-8a69-3eb7aee6052e" providerId="ADAL" clId="{A1A570E4-8EAA-4AE7-BB74-7A595208E9A0}" dt="2023-11-09T17:32:27.340" v="1" actId="478"/>
          <ac:spMkLst>
            <pc:docMk/>
            <pc:sldMk cId="1805130824" sldId="273"/>
            <ac:spMk id="13" creationId="{AAFCF22C-4AE4-5A65-D544-1A1F9AE2842A}"/>
          </ac:spMkLst>
        </pc:spChg>
        <pc:spChg chg="del">
          <ac:chgData name="Nicola Barlow" userId="c2f84c35-0ec3-47ad-8a69-3eb7aee6052e" providerId="ADAL" clId="{A1A570E4-8EAA-4AE7-BB74-7A595208E9A0}" dt="2023-11-09T17:32:31.937" v="3" actId="478"/>
          <ac:spMkLst>
            <pc:docMk/>
            <pc:sldMk cId="1805130824" sldId="273"/>
            <ac:spMk id="16" creationId="{F4C7C713-11D9-404C-694F-4F2131C2369B}"/>
          </ac:spMkLst>
        </pc:spChg>
        <pc:spChg chg="del">
          <ac:chgData name="Nicola Barlow" userId="c2f84c35-0ec3-47ad-8a69-3eb7aee6052e" providerId="ADAL" clId="{A1A570E4-8EAA-4AE7-BB74-7A595208E9A0}" dt="2023-11-09T17:32:35.282" v="5" actId="478"/>
          <ac:spMkLst>
            <pc:docMk/>
            <pc:sldMk cId="1805130824" sldId="273"/>
            <ac:spMk id="17" creationId="{6BF1884A-FF0F-21E9-F09E-FDF4D43E0BF1}"/>
          </ac:spMkLst>
        </pc:spChg>
        <pc:spChg chg="del">
          <ac:chgData name="Nicola Barlow" userId="c2f84c35-0ec3-47ad-8a69-3eb7aee6052e" providerId="ADAL" clId="{A1A570E4-8EAA-4AE7-BB74-7A595208E9A0}" dt="2023-11-09T17:32:38.844" v="7" actId="478"/>
          <ac:spMkLst>
            <pc:docMk/>
            <pc:sldMk cId="1805130824" sldId="273"/>
            <ac:spMk id="18" creationId="{08426907-BF54-753A-1A52-8EDFE3709511}"/>
          </ac:spMkLst>
        </pc:spChg>
        <pc:picChg chg="mod">
          <ac:chgData name="Nicola Barlow" userId="c2f84c35-0ec3-47ad-8a69-3eb7aee6052e" providerId="ADAL" clId="{A1A570E4-8EAA-4AE7-BB74-7A595208E9A0}" dt="2023-11-09T17:32:50.537" v="12" actId="14100"/>
          <ac:picMkLst>
            <pc:docMk/>
            <pc:sldMk cId="1805130824" sldId="273"/>
            <ac:picMk id="11" creationId="{7BB75D14-0E46-DB5E-D0CB-D9E3D0F91180}"/>
          </ac:picMkLst>
        </pc:picChg>
        <pc:picChg chg="del">
          <ac:chgData name="Nicola Barlow" userId="c2f84c35-0ec3-47ad-8a69-3eb7aee6052e" providerId="ADAL" clId="{A1A570E4-8EAA-4AE7-BB74-7A595208E9A0}" dt="2023-11-09T17:32:33.664" v="4" actId="478"/>
          <ac:picMkLst>
            <pc:docMk/>
            <pc:sldMk cId="1805130824" sldId="273"/>
            <ac:picMk id="20" creationId="{D2BBDBB9-2A59-3792-3EBB-E4AD75D9CCBD}"/>
          </ac:picMkLst>
        </pc:picChg>
        <pc:picChg chg="del">
          <ac:chgData name="Nicola Barlow" userId="c2f84c35-0ec3-47ad-8a69-3eb7aee6052e" providerId="ADAL" clId="{A1A570E4-8EAA-4AE7-BB74-7A595208E9A0}" dt="2023-11-09T17:32:30.498" v="2" actId="478"/>
          <ac:picMkLst>
            <pc:docMk/>
            <pc:sldMk cId="1805130824" sldId="273"/>
            <ac:picMk id="1026" creationId="{D28AF61C-27DB-22C1-B241-B38980F39BA5}"/>
          </ac:picMkLst>
        </pc:picChg>
        <pc:picChg chg="del">
          <ac:chgData name="Nicola Barlow" userId="c2f84c35-0ec3-47ad-8a69-3eb7aee6052e" providerId="ADAL" clId="{A1A570E4-8EAA-4AE7-BB74-7A595208E9A0}" dt="2023-11-09T17:32:37.533" v="6" actId="478"/>
          <ac:picMkLst>
            <pc:docMk/>
            <pc:sldMk cId="1805130824" sldId="273"/>
            <ac:picMk id="1028" creationId="{E7C2D020-E2DE-957E-8566-74E926257A52}"/>
          </ac:picMkLst>
        </pc:picChg>
      </pc:sldChg>
      <pc:sldChg chg="modSp mod">
        <pc:chgData name="Nicola Barlow" userId="c2f84c35-0ec3-47ad-8a69-3eb7aee6052e" providerId="ADAL" clId="{A1A570E4-8EAA-4AE7-BB74-7A595208E9A0}" dt="2023-11-12T18:50:35.907" v="18" actId="12"/>
        <pc:sldMkLst>
          <pc:docMk/>
          <pc:sldMk cId="271449656" sldId="292"/>
        </pc:sldMkLst>
        <pc:spChg chg="mod">
          <ac:chgData name="Nicola Barlow" userId="c2f84c35-0ec3-47ad-8a69-3eb7aee6052e" providerId="ADAL" clId="{A1A570E4-8EAA-4AE7-BB74-7A595208E9A0}" dt="2023-11-12T18:50:35.907" v="18" actId="12"/>
          <ac:spMkLst>
            <pc:docMk/>
            <pc:sldMk cId="271449656" sldId="292"/>
            <ac:spMk id="8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2BAC7-CEEC-40DE-A5AA-1C9A8EFE9EB3}" type="datetimeFigureOut">
              <a:rPr lang="en-GB" smtClean="0"/>
              <a:t>12/11/2023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54AE7-B42B-43E7-893A-1FD2C5E68B9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5728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2BAC7-CEEC-40DE-A5AA-1C9A8EFE9EB3}" type="datetimeFigureOut">
              <a:rPr lang="en-GB" smtClean="0"/>
              <a:t>12/11/2023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54AE7-B42B-43E7-893A-1FD2C5E68B9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4074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2BAC7-CEEC-40DE-A5AA-1C9A8EFE9EB3}" type="datetimeFigureOut">
              <a:rPr lang="en-GB" smtClean="0"/>
              <a:t>12/11/2023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54AE7-B42B-43E7-893A-1FD2C5E68B9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7907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2BAC7-CEEC-40DE-A5AA-1C9A8EFE9EB3}" type="datetimeFigureOut">
              <a:rPr lang="en-GB" smtClean="0"/>
              <a:t>12/11/2023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54AE7-B42B-43E7-893A-1FD2C5E68B9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3924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2BAC7-CEEC-40DE-A5AA-1C9A8EFE9EB3}" type="datetimeFigureOut">
              <a:rPr lang="en-GB" smtClean="0"/>
              <a:t>12/11/2023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54AE7-B42B-43E7-893A-1FD2C5E68B9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9970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2BAC7-CEEC-40DE-A5AA-1C9A8EFE9EB3}" type="datetimeFigureOut">
              <a:rPr lang="en-GB" smtClean="0"/>
              <a:t>12/11/2023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54AE7-B42B-43E7-893A-1FD2C5E68B9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4415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2BAC7-CEEC-40DE-A5AA-1C9A8EFE9EB3}" type="datetimeFigureOut">
              <a:rPr lang="en-GB" smtClean="0"/>
              <a:t>12/11/2023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54AE7-B42B-43E7-893A-1FD2C5E68B9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1092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2BAC7-CEEC-40DE-A5AA-1C9A8EFE9EB3}" type="datetimeFigureOut">
              <a:rPr lang="en-GB" smtClean="0"/>
              <a:t>12/11/2023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54AE7-B42B-43E7-893A-1FD2C5E68B9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7890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2BAC7-CEEC-40DE-A5AA-1C9A8EFE9EB3}" type="datetimeFigureOut">
              <a:rPr lang="en-GB" smtClean="0"/>
              <a:t>12/11/2023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54AE7-B42B-43E7-893A-1FD2C5E68B9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3217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2BAC7-CEEC-40DE-A5AA-1C9A8EFE9EB3}" type="datetimeFigureOut">
              <a:rPr lang="en-GB" smtClean="0"/>
              <a:t>12/11/2023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54AE7-B42B-43E7-893A-1FD2C5E68B9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897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2BAC7-CEEC-40DE-A5AA-1C9A8EFE9EB3}" type="datetimeFigureOut">
              <a:rPr lang="en-GB" smtClean="0"/>
              <a:t>12/11/2023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54AE7-B42B-43E7-893A-1FD2C5E68B9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8891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42BAC7-CEEC-40DE-A5AA-1C9A8EFE9EB3}" type="datetimeFigureOut">
              <a:rPr lang="en-GB" smtClean="0"/>
              <a:t>12/11/2023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C54AE7-B42B-43E7-893A-1FD2C5E68B9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7893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bc.co.uk/news/uk-england-cornwall-66544735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1194CD0-5B1E-8F47-8103-CE368DD1085F}"/>
              </a:ext>
            </a:extLst>
          </p:cNvPr>
          <p:cNvSpPr txBox="1"/>
          <p:nvPr/>
        </p:nvSpPr>
        <p:spPr>
          <a:xfrm>
            <a:off x="4380807" y="2543556"/>
            <a:ext cx="5577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Session 5</a:t>
            </a:r>
          </a:p>
        </p:txBody>
      </p:sp>
    </p:spTree>
    <p:extLst>
      <p:ext uri="{BB962C8B-B14F-4D97-AF65-F5344CB8AC3E}">
        <p14:creationId xmlns:p14="http://schemas.microsoft.com/office/powerpoint/2010/main" val="3740345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BB75D14-0E46-DB5E-D0CB-D9E3D0F911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0511" y="838473"/>
            <a:ext cx="7811881" cy="587505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908B0C9-55C5-C68D-463F-A0FB4EE1C271}"/>
              </a:ext>
            </a:extLst>
          </p:cNvPr>
          <p:cNvSpPr txBox="1"/>
          <p:nvPr/>
        </p:nvSpPr>
        <p:spPr>
          <a:xfrm>
            <a:off x="397698" y="0"/>
            <a:ext cx="61404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Graffiti Wall</a:t>
            </a:r>
          </a:p>
        </p:txBody>
      </p:sp>
    </p:spTree>
    <p:extLst>
      <p:ext uri="{BB962C8B-B14F-4D97-AF65-F5344CB8AC3E}">
        <p14:creationId xmlns:p14="http://schemas.microsoft.com/office/powerpoint/2010/main" val="1805130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8365" y="120347"/>
            <a:ext cx="109350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1" u="sng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erlin Sans FB Demi" panose="020E0802020502020306" pitchFamily="34" charset="0"/>
                <a:ea typeface="Calibri" panose="020F0502020204030204" pitchFamily="34" charset="0"/>
                <a:cs typeface="+mn-cs"/>
              </a:rPr>
              <a:t>Online Poster Exhibition</a:t>
            </a:r>
            <a:endParaRPr kumimoji="0" lang="en-GB" sz="4400" b="1" i="1" u="sng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Berlin Sans FB Demi" panose="020E0802020502020306" pitchFamily="34" charset="0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8365" y="887063"/>
            <a:ext cx="115011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I have some very exciting news!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You are all going to take part in an online art exhibition. The exhibition will be a display of posters created by each of you.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8365" y="2052498"/>
            <a:ext cx="1184075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Have a think about everything that you have learnt throughout these sessions: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Have your views towards refugees changed?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Do you know more than you did before?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What have you learnt?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How can we use kindness to help others?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5F8337-7851-921D-FD15-51700F4350E6}"/>
              </a:ext>
            </a:extLst>
          </p:cNvPr>
          <p:cNvSpPr txBox="1"/>
          <p:nvPr/>
        </p:nvSpPr>
        <p:spPr>
          <a:xfrm>
            <a:off x="680720" y="5732195"/>
            <a:ext cx="82600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/>
              </a:rPr>
              <a:t>Paintings of refugees given to 'show hosts' generosity' - BBC News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4674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8365" y="120347"/>
            <a:ext cx="109350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1" u="sng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erlin Sans FB Demi" panose="020E0802020502020306" pitchFamily="34" charset="0"/>
                <a:ea typeface="Calibri" panose="020F0502020204030204" pitchFamily="34" charset="0"/>
                <a:cs typeface="+mn-cs"/>
              </a:rPr>
              <a:t>Online Poster Exhibition</a:t>
            </a:r>
            <a:endParaRPr kumimoji="0" lang="en-GB" sz="4400" b="1" i="1" u="sng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Berlin Sans FB Demi" panose="020E0802020502020306" pitchFamily="34" charset="0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8365" y="887063"/>
            <a:ext cx="11501121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So let’s take a look at our poster criteria: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Shows understanding and empathy towards refugees and their situation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Is eye catching and engaging. It draws you in and makes you interested in understanding about refugees and their situation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Digital or clear photo of artwork (so it can be digitalised)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449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8365" y="120347"/>
            <a:ext cx="109350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1" u="sng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erlin Sans FB Demi" panose="020E0802020502020306" pitchFamily="34" charset="0"/>
                <a:ea typeface="Calibri" panose="020F0502020204030204" pitchFamily="34" charset="0"/>
                <a:cs typeface="+mn-cs"/>
              </a:rPr>
              <a:t>Online </a:t>
            </a:r>
            <a:r>
              <a:rPr lang="en-GB" sz="4400" b="1" i="1" u="sng">
                <a:solidFill>
                  <a:srgbClr val="7030A0"/>
                </a:solidFill>
                <a:latin typeface="Berlin Sans FB Demi" panose="020E0802020502020306" pitchFamily="34" charset="0"/>
                <a:ea typeface="Calibri" panose="020F0502020204030204" pitchFamily="34" charset="0"/>
              </a:rPr>
              <a:t>Poster </a:t>
            </a:r>
            <a:r>
              <a:rPr lang="en-GB" sz="4400" b="1" i="1" u="sng" dirty="0">
                <a:solidFill>
                  <a:srgbClr val="7030A0"/>
                </a:solidFill>
                <a:latin typeface="Berlin Sans FB Demi" panose="020E0802020502020306" pitchFamily="34" charset="0"/>
                <a:ea typeface="Calibri" panose="020F0502020204030204" pitchFamily="34" charset="0"/>
              </a:rPr>
              <a:t>E</a:t>
            </a:r>
            <a:r>
              <a:rPr kumimoji="0" lang="en-GB" sz="4400" b="1" i="1" u="sng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erlin Sans FB Demi" panose="020E0802020502020306" pitchFamily="34" charset="0"/>
                <a:ea typeface="Calibri" panose="020F0502020204030204" pitchFamily="34" charset="0"/>
                <a:cs typeface="+mn-cs"/>
              </a:rPr>
              <a:t>xhibition</a:t>
            </a:r>
            <a:endParaRPr kumimoji="0" lang="en-GB" sz="4400" b="1" i="1" u="sng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Berlin Sans FB Demi" panose="020E0802020502020306" pitchFamily="34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83" y="889789"/>
            <a:ext cx="2522303" cy="28694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6965" y="889788"/>
            <a:ext cx="2283398" cy="28694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979" y="889788"/>
            <a:ext cx="2237055" cy="28694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0344" y="4097878"/>
            <a:ext cx="2231650" cy="27439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610" y="4097878"/>
            <a:ext cx="1931486" cy="27601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4" y="4097878"/>
            <a:ext cx="2577581" cy="27439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777" y="15675"/>
            <a:ext cx="4920223" cy="396414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51118" y="4528642"/>
            <a:ext cx="2308609" cy="20478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95303" y="4114004"/>
            <a:ext cx="2897478" cy="2711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11120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F0C71D8D287784DB2033D66978A4374" ma:contentTypeVersion="14" ma:contentTypeDescription="Create a new document." ma:contentTypeScope="" ma:versionID="482153c75664caef33f4109b2d897871">
  <xsd:schema xmlns:xsd="http://www.w3.org/2001/XMLSchema" xmlns:xs="http://www.w3.org/2001/XMLSchema" xmlns:p="http://schemas.microsoft.com/office/2006/metadata/properties" xmlns:ns2="4a44f75d-1e95-42df-8da5-e2b348bdba5e" xmlns:ns3="a4c73387-93dc-4153-beea-956769cf0c11" targetNamespace="http://schemas.microsoft.com/office/2006/metadata/properties" ma:root="true" ma:fieldsID="fda67f5e671c42fe7a8cde4c959a0ecf" ns2:_="" ns3:_="">
    <xsd:import namespace="4a44f75d-1e95-42df-8da5-e2b348bdba5e"/>
    <xsd:import namespace="a4c73387-93dc-4153-beea-956769cf0c11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44f75d-1e95-42df-8da5-e2b348bdba5e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932a6dc5-4323-40b2-bdb0-b0dbdec27f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c73387-93dc-4153-beea-956769cf0c11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84f590bd-0be5-4451-86c8-7b0b42a95a67}" ma:internalName="TaxCatchAll" ma:showField="CatchAllData" ma:web="a4c73387-93dc-4153-beea-956769cf0c1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a44f75d-1e95-42df-8da5-e2b348bdba5e">
      <Terms xmlns="http://schemas.microsoft.com/office/infopath/2007/PartnerControls"/>
    </lcf76f155ced4ddcb4097134ff3c332f>
    <TaxCatchAll xmlns="a4c73387-93dc-4153-beea-956769cf0c11" xsi:nil="true"/>
    <SharedWithUsers xmlns="a4c73387-93dc-4153-beea-956769cf0c11">
      <UserInfo>
        <DisplayName/>
        <AccountId xsi:nil="true"/>
        <AccountType/>
      </UserInfo>
    </SharedWithUsers>
    <MediaLengthInSeconds xmlns="4a44f75d-1e95-42df-8da5-e2b348bdba5e" xsi:nil="true"/>
  </documentManagement>
</p:properties>
</file>

<file path=customXml/itemProps1.xml><?xml version="1.0" encoding="utf-8"?>
<ds:datastoreItem xmlns:ds="http://schemas.openxmlformats.org/officeDocument/2006/customXml" ds:itemID="{FD4E6E62-0290-4B4F-AC7B-A3D5DE8860F8}"/>
</file>

<file path=customXml/itemProps2.xml><?xml version="1.0" encoding="utf-8"?>
<ds:datastoreItem xmlns:ds="http://schemas.openxmlformats.org/officeDocument/2006/customXml" ds:itemID="{187A2F49-A40F-4A5E-94BE-407023749AF3}"/>
</file>

<file path=customXml/itemProps3.xml><?xml version="1.0" encoding="utf-8"?>
<ds:datastoreItem xmlns:ds="http://schemas.openxmlformats.org/officeDocument/2006/customXml" ds:itemID="{02D1659F-183E-4BDE-B0B7-0FCE174F110C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156</Words>
  <Application>Microsoft Office PowerPoint</Application>
  <PresentationFormat>Widescreen</PresentationFormat>
  <Paragraphs>18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Berlin Sans FB Demi</vt:lpstr>
      <vt:lpstr>Calibri</vt:lpstr>
      <vt:lpstr>Calibri Light</vt:lpstr>
      <vt:lpstr>Wingdings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North Star Community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Nicola Barlow</dc:creator>
  <cp:lastModifiedBy>Nicola Barlow</cp:lastModifiedBy>
  <cp:revision>1</cp:revision>
  <dcterms:created xsi:type="dcterms:W3CDTF">2023-10-31T17:19:33Z</dcterms:created>
  <dcterms:modified xsi:type="dcterms:W3CDTF">2023-11-12T18:50:43Z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0x010100DF0C71D8D287784DB2033D66978A4374</vt:lpwstr>
  </property>
  <property fmtid="{D5CDD505-2E9C-101B-9397-08002B2CF9AE}" pid="3" name="Order">
    <vt:r8>16500</vt:r8>
  </property>
  <property fmtid="{D5CDD505-2E9C-101B-9397-08002B2CF9AE}" pid="4" name="TriggerFlowInfo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ComplianceAssetId">
    <vt:lpwstr/>
  </property>
  <property fmtid="{D5CDD505-2E9C-101B-9397-08002B2CF9AE}" pid="8" name="_ExtendedDescription">
    <vt:lpwstr/>
  </property>
</Properties>
</file>