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97" r:id="rId3"/>
    <p:sldId id="289" r:id="rId4"/>
    <p:sldId id="296" r:id="rId5"/>
    <p:sldId id="298" r:id="rId6"/>
    <p:sldId id="277" r:id="rId7"/>
    <p:sldId id="278" r:id="rId8"/>
    <p:sldId id="294" r:id="rId9"/>
    <p:sldId id="284" r:id="rId10"/>
    <p:sldId id="285" r:id="rId11"/>
    <p:sldId id="29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D95BC1E-0E09-4E4F-BDBF-4F1734C5F208}">
          <p14:sldIdLst>
            <p14:sldId id="262"/>
            <p14:sldId id="297"/>
            <p14:sldId id="289"/>
            <p14:sldId id="296"/>
            <p14:sldId id="298"/>
            <p14:sldId id="277"/>
            <p14:sldId id="278"/>
            <p14:sldId id="294"/>
            <p14:sldId id="284"/>
            <p14:sldId id="285"/>
            <p14:sldId id="295"/>
          </p14:sldIdLst>
        </p14:section>
        <p14:section name="Untitled Section" id="{34493D76-174A-4863-B391-2486C8814AC8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BABFF"/>
    <a:srgbClr val="6E85FA"/>
    <a:srgbClr val="25C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18FBACB-94CF-4A7F-BA41-7488D80C0C4F}" v="28" dt="2023-11-09T17:17:37.46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77" d="100"/>
          <a:sy n="77" d="100"/>
        </p:scale>
        <p:origin x="1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20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cola Barlow" userId="c2f84c35-0ec3-47ad-8a69-3eb7aee6052e" providerId="ADAL" clId="{218FBACB-94CF-4A7F-BA41-7488D80C0C4F}"/>
    <pc:docChg chg="custSel addSld delSld modSld sldOrd modSection">
      <pc:chgData name="Nicola Barlow" userId="c2f84c35-0ec3-47ad-8a69-3eb7aee6052e" providerId="ADAL" clId="{218FBACB-94CF-4A7F-BA41-7488D80C0C4F}" dt="2023-11-09T17:17:43.321" v="1003" actId="1076"/>
      <pc:docMkLst>
        <pc:docMk/>
      </pc:docMkLst>
      <pc:sldChg chg="addSp delSp modSp mod">
        <pc:chgData name="Nicola Barlow" userId="c2f84c35-0ec3-47ad-8a69-3eb7aee6052e" providerId="ADAL" clId="{218FBACB-94CF-4A7F-BA41-7488D80C0C4F}" dt="2023-10-27T10:34:38.231" v="899" actId="20577"/>
        <pc:sldMkLst>
          <pc:docMk/>
          <pc:sldMk cId="2914901649" sldId="262"/>
        </pc:sldMkLst>
        <pc:spChg chg="add mod">
          <ac:chgData name="Nicola Barlow" userId="c2f84c35-0ec3-47ad-8a69-3eb7aee6052e" providerId="ADAL" clId="{218FBACB-94CF-4A7F-BA41-7488D80C0C4F}" dt="2023-10-27T10:34:38.231" v="899" actId="20577"/>
          <ac:spMkLst>
            <pc:docMk/>
            <pc:sldMk cId="2914901649" sldId="262"/>
            <ac:spMk id="2" creationId="{B8D0ECB4-CE54-7351-BA5D-9CEC4E31C057}"/>
          </ac:spMkLst>
        </pc:spChg>
        <pc:spChg chg="del mod">
          <ac:chgData name="Nicola Barlow" userId="c2f84c35-0ec3-47ad-8a69-3eb7aee6052e" providerId="ADAL" clId="{218FBACB-94CF-4A7F-BA41-7488D80C0C4F}" dt="2023-10-27T10:34:12.252" v="883" actId="478"/>
          <ac:spMkLst>
            <pc:docMk/>
            <pc:sldMk cId="2914901649" sldId="262"/>
            <ac:spMk id="4" creationId="{00000000-0000-0000-0000-000000000000}"/>
          </ac:spMkLst>
        </pc:spChg>
        <pc:spChg chg="del mod">
          <ac:chgData name="Nicola Barlow" userId="c2f84c35-0ec3-47ad-8a69-3eb7aee6052e" providerId="ADAL" clId="{218FBACB-94CF-4A7F-BA41-7488D80C0C4F}" dt="2023-10-27T10:34:17.003" v="886" actId="478"/>
          <ac:spMkLst>
            <pc:docMk/>
            <pc:sldMk cId="2914901649" sldId="262"/>
            <ac:spMk id="6" creationId="{00000000-0000-0000-0000-000000000000}"/>
          </ac:spMkLst>
        </pc:spChg>
        <pc:spChg chg="del">
          <ac:chgData name="Nicola Barlow" userId="c2f84c35-0ec3-47ad-8a69-3eb7aee6052e" providerId="ADAL" clId="{218FBACB-94CF-4A7F-BA41-7488D80C0C4F}" dt="2023-10-27T10:34:14.674" v="884" actId="478"/>
          <ac:spMkLst>
            <pc:docMk/>
            <pc:sldMk cId="2914901649" sldId="262"/>
            <ac:spMk id="7" creationId="{00000000-0000-0000-0000-000000000000}"/>
          </ac:spMkLst>
        </pc:spChg>
        <pc:picChg chg="del">
          <ac:chgData name="Nicola Barlow" userId="c2f84c35-0ec3-47ad-8a69-3eb7aee6052e" providerId="ADAL" clId="{218FBACB-94CF-4A7F-BA41-7488D80C0C4F}" dt="2023-10-27T10:34:15.633" v="885" actId="478"/>
          <ac:picMkLst>
            <pc:docMk/>
            <pc:sldMk cId="2914901649" sldId="262"/>
            <ac:picMk id="5" creationId="{00000000-0000-0000-0000-000000000000}"/>
          </ac:picMkLst>
        </pc:picChg>
      </pc:sldChg>
      <pc:sldChg chg="modSp mod ord">
        <pc:chgData name="Nicola Barlow" userId="c2f84c35-0ec3-47ad-8a69-3eb7aee6052e" providerId="ADAL" clId="{218FBACB-94CF-4A7F-BA41-7488D80C0C4F}" dt="2023-10-31T17:23:22.313" v="909" actId="20577"/>
        <pc:sldMkLst>
          <pc:docMk/>
          <pc:sldMk cId="52942943" sldId="278"/>
        </pc:sldMkLst>
        <pc:spChg chg="mod">
          <ac:chgData name="Nicola Barlow" userId="c2f84c35-0ec3-47ad-8a69-3eb7aee6052e" providerId="ADAL" clId="{218FBACB-94CF-4A7F-BA41-7488D80C0C4F}" dt="2023-10-31T17:23:22.313" v="909" actId="20577"/>
          <ac:spMkLst>
            <pc:docMk/>
            <pc:sldMk cId="52942943" sldId="278"/>
            <ac:spMk id="3" creationId="{00000000-0000-0000-0000-000000000000}"/>
          </ac:spMkLst>
        </pc:spChg>
      </pc:sldChg>
      <pc:sldChg chg="del">
        <pc:chgData name="Nicola Barlow" userId="c2f84c35-0ec3-47ad-8a69-3eb7aee6052e" providerId="ADAL" clId="{218FBACB-94CF-4A7F-BA41-7488D80C0C4F}" dt="2023-10-25T21:31:57.081" v="100" actId="47"/>
        <pc:sldMkLst>
          <pc:docMk/>
          <pc:sldMk cId="3740345112" sldId="280"/>
        </pc:sldMkLst>
      </pc:sldChg>
      <pc:sldChg chg="addSp delSp modSp mod delAnim">
        <pc:chgData name="Nicola Barlow" userId="c2f84c35-0ec3-47ad-8a69-3eb7aee6052e" providerId="ADAL" clId="{218FBACB-94CF-4A7F-BA41-7488D80C0C4F}" dt="2023-10-25T21:39:16.818" v="455" actId="14100"/>
        <pc:sldMkLst>
          <pc:docMk/>
          <pc:sldMk cId="4056435468" sldId="284"/>
        </pc:sldMkLst>
        <pc:spChg chg="del mod">
          <ac:chgData name="Nicola Barlow" userId="c2f84c35-0ec3-47ad-8a69-3eb7aee6052e" providerId="ADAL" clId="{218FBACB-94CF-4A7F-BA41-7488D80C0C4F}" dt="2023-10-25T21:28:57.953" v="51" actId="478"/>
          <ac:spMkLst>
            <pc:docMk/>
            <pc:sldMk cId="4056435468" sldId="284"/>
            <ac:spMk id="2" creationId="{00000000-0000-0000-0000-000000000000}"/>
          </ac:spMkLst>
        </pc:spChg>
        <pc:spChg chg="del">
          <ac:chgData name="Nicola Barlow" userId="c2f84c35-0ec3-47ad-8a69-3eb7aee6052e" providerId="ADAL" clId="{218FBACB-94CF-4A7F-BA41-7488D80C0C4F}" dt="2023-10-25T21:28:59.781" v="52" actId="478"/>
          <ac:spMkLst>
            <pc:docMk/>
            <pc:sldMk cId="4056435468" sldId="284"/>
            <ac:spMk id="3" creationId="{00000000-0000-0000-0000-000000000000}"/>
          </ac:spMkLst>
        </pc:spChg>
        <pc:spChg chg="del">
          <ac:chgData name="Nicola Barlow" userId="c2f84c35-0ec3-47ad-8a69-3eb7aee6052e" providerId="ADAL" clId="{218FBACB-94CF-4A7F-BA41-7488D80C0C4F}" dt="2023-10-25T21:29:01.282" v="53" actId="478"/>
          <ac:spMkLst>
            <pc:docMk/>
            <pc:sldMk cId="4056435468" sldId="284"/>
            <ac:spMk id="4" creationId="{00000000-0000-0000-0000-000000000000}"/>
          </ac:spMkLst>
        </pc:spChg>
        <pc:spChg chg="mod">
          <ac:chgData name="Nicola Barlow" userId="c2f84c35-0ec3-47ad-8a69-3eb7aee6052e" providerId="ADAL" clId="{218FBACB-94CF-4A7F-BA41-7488D80C0C4F}" dt="2023-10-25T21:37:43.081" v="434" actId="115"/>
          <ac:spMkLst>
            <pc:docMk/>
            <pc:sldMk cId="4056435468" sldId="284"/>
            <ac:spMk id="5" creationId="{00000000-0000-0000-0000-000000000000}"/>
          </ac:spMkLst>
        </pc:spChg>
        <pc:spChg chg="del">
          <ac:chgData name="Nicola Barlow" userId="c2f84c35-0ec3-47ad-8a69-3eb7aee6052e" providerId="ADAL" clId="{218FBACB-94CF-4A7F-BA41-7488D80C0C4F}" dt="2023-10-25T21:29:02.628" v="54" actId="478"/>
          <ac:spMkLst>
            <pc:docMk/>
            <pc:sldMk cId="4056435468" sldId="284"/>
            <ac:spMk id="6" creationId="{00000000-0000-0000-0000-000000000000}"/>
          </ac:spMkLst>
        </pc:spChg>
        <pc:spChg chg="del">
          <ac:chgData name="Nicola Barlow" userId="c2f84c35-0ec3-47ad-8a69-3eb7aee6052e" providerId="ADAL" clId="{218FBACB-94CF-4A7F-BA41-7488D80C0C4F}" dt="2023-10-25T21:29:03.775" v="55" actId="478"/>
          <ac:spMkLst>
            <pc:docMk/>
            <pc:sldMk cId="4056435468" sldId="284"/>
            <ac:spMk id="7" creationId="{00000000-0000-0000-0000-000000000000}"/>
          </ac:spMkLst>
        </pc:spChg>
        <pc:spChg chg="add del">
          <ac:chgData name="Nicola Barlow" userId="c2f84c35-0ec3-47ad-8a69-3eb7aee6052e" providerId="ADAL" clId="{218FBACB-94CF-4A7F-BA41-7488D80C0C4F}" dt="2023-10-25T21:38:28.833" v="444" actId="478"/>
          <ac:spMkLst>
            <pc:docMk/>
            <pc:sldMk cId="4056435468" sldId="284"/>
            <ac:spMk id="10" creationId="{4972721D-31F9-0FC5-6CDB-44E48157AF82}"/>
          </ac:spMkLst>
        </pc:spChg>
        <pc:spChg chg="add mod">
          <ac:chgData name="Nicola Barlow" userId="c2f84c35-0ec3-47ad-8a69-3eb7aee6052e" providerId="ADAL" clId="{218FBACB-94CF-4A7F-BA41-7488D80C0C4F}" dt="2023-10-25T21:38:38.661" v="447" actId="14100"/>
          <ac:spMkLst>
            <pc:docMk/>
            <pc:sldMk cId="4056435468" sldId="284"/>
            <ac:spMk id="12" creationId="{D9EF5103-C1BD-0CFF-5496-11E53D72ACF3}"/>
          </ac:spMkLst>
        </pc:spChg>
        <pc:spChg chg="add mod">
          <ac:chgData name="Nicola Barlow" userId="c2f84c35-0ec3-47ad-8a69-3eb7aee6052e" providerId="ADAL" clId="{218FBACB-94CF-4A7F-BA41-7488D80C0C4F}" dt="2023-10-25T21:38:14.786" v="440" actId="255"/>
          <ac:spMkLst>
            <pc:docMk/>
            <pc:sldMk cId="4056435468" sldId="284"/>
            <ac:spMk id="14" creationId="{4FD7FB6B-F146-D253-3973-F132E51FD4E3}"/>
          </ac:spMkLst>
        </pc:spChg>
        <pc:picChg chg="del">
          <ac:chgData name="Nicola Barlow" userId="c2f84c35-0ec3-47ad-8a69-3eb7aee6052e" providerId="ADAL" clId="{218FBACB-94CF-4A7F-BA41-7488D80C0C4F}" dt="2023-10-25T21:29:04.846" v="56" actId="478"/>
          <ac:picMkLst>
            <pc:docMk/>
            <pc:sldMk cId="4056435468" sldId="284"/>
            <ac:picMk id="8" creationId="{00000000-0000-0000-0000-000000000000}"/>
          </ac:picMkLst>
        </pc:picChg>
        <pc:cxnChg chg="add mod">
          <ac:chgData name="Nicola Barlow" userId="c2f84c35-0ec3-47ad-8a69-3eb7aee6052e" providerId="ADAL" clId="{218FBACB-94CF-4A7F-BA41-7488D80C0C4F}" dt="2023-10-25T21:38:57.806" v="450" actId="1582"/>
          <ac:cxnSpMkLst>
            <pc:docMk/>
            <pc:sldMk cId="4056435468" sldId="284"/>
            <ac:cxnSpMk id="16" creationId="{AB1CDCB7-82B4-1AB2-6921-6695B3AEBF94}"/>
          </ac:cxnSpMkLst>
        </pc:cxnChg>
        <pc:cxnChg chg="add mod">
          <ac:chgData name="Nicola Barlow" userId="c2f84c35-0ec3-47ad-8a69-3eb7aee6052e" providerId="ADAL" clId="{218FBACB-94CF-4A7F-BA41-7488D80C0C4F}" dt="2023-10-25T21:39:16.818" v="455" actId="14100"/>
          <ac:cxnSpMkLst>
            <pc:docMk/>
            <pc:sldMk cId="4056435468" sldId="284"/>
            <ac:cxnSpMk id="17" creationId="{75BFB720-CE66-53A2-EB5D-020247181E4C}"/>
          </ac:cxnSpMkLst>
        </pc:cxnChg>
      </pc:sldChg>
      <pc:sldChg chg="addSp delSp modSp mod">
        <pc:chgData name="Nicola Barlow" userId="c2f84c35-0ec3-47ad-8a69-3eb7aee6052e" providerId="ADAL" clId="{218FBACB-94CF-4A7F-BA41-7488D80C0C4F}" dt="2023-10-25T21:37:31.734" v="433" actId="6549"/>
        <pc:sldMkLst>
          <pc:docMk/>
          <pc:sldMk cId="2295021679" sldId="285"/>
        </pc:sldMkLst>
        <pc:spChg chg="mod">
          <ac:chgData name="Nicola Barlow" userId="c2f84c35-0ec3-47ad-8a69-3eb7aee6052e" providerId="ADAL" clId="{218FBACB-94CF-4A7F-BA41-7488D80C0C4F}" dt="2023-10-25T21:36:06.679" v="315" actId="20577"/>
          <ac:spMkLst>
            <pc:docMk/>
            <pc:sldMk cId="2295021679" sldId="285"/>
            <ac:spMk id="2" creationId="{00000000-0000-0000-0000-000000000000}"/>
          </ac:spMkLst>
        </pc:spChg>
        <pc:spChg chg="mod">
          <ac:chgData name="Nicola Barlow" userId="c2f84c35-0ec3-47ad-8a69-3eb7aee6052e" providerId="ADAL" clId="{218FBACB-94CF-4A7F-BA41-7488D80C0C4F}" dt="2023-10-25T21:29:19.607" v="77" actId="20577"/>
          <ac:spMkLst>
            <pc:docMk/>
            <pc:sldMk cId="2295021679" sldId="285"/>
            <ac:spMk id="5" creationId="{00000000-0000-0000-0000-000000000000}"/>
          </ac:spMkLst>
        </pc:spChg>
        <pc:spChg chg="add mod">
          <ac:chgData name="Nicola Barlow" userId="c2f84c35-0ec3-47ad-8a69-3eb7aee6052e" providerId="ADAL" clId="{218FBACB-94CF-4A7F-BA41-7488D80C0C4F}" dt="2023-10-25T21:37:31.734" v="433" actId="6549"/>
          <ac:spMkLst>
            <pc:docMk/>
            <pc:sldMk cId="2295021679" sldId="285"/>
            <ac:spMk id="9" creationId="{6B2BCB10-606C-7B6B-55C7-0C63E11B2877}"/>
          </ac:spMkLst>
        </pc:spChg>
        <pc:picChg chg="add del mod">
          <ac:chgData name="Nicola Barlow" userId="c2f84c35-0ec3-47ad-8a69-3eb7aee6052e" providerId="ADAL" clId="{218FBACB-94CF-4A7F-BA41-7488D80C0C4F}" dt="2023-10-25T21:33:55.198" v="185" actId="478"/>
          <ac:picMkLst>
            <pc:docMk/>
            <pc:sldMk cId="2295021679" sldId="285"/>
            <ac:picMk id="3" creationId="{88140744-2137-944D-059F-368F535B64DD}"/>
          </ac:picMkLst>
        </pc:picChg>
        <pc:picChg chg="del">
          <ac:chgData name="Nicola Barlow" userId="c2f84c35-0ec3-47ad-8a69-3eb7aee6052e" providerId="ADAL" clId="{218FBACB-94CF-4A7F-BA41-7488D80C0C4F}" dt="2023-10-25T21:29:24.244" v="79" actId="478"/>
          <ac:picMkLst>
            <pc:docMk/>
            <pc:sldMk cId="2295021679" sldId="285"/>
            <ac:picMk id="6" creationId="{00000000-0000-0000-0000-000000000000}"/>
          </ac:picMkLst>
        </pc:picChg>
        <pc:picChg chg="del">
          <ac:chgData name="Nicola Barlow" userId="c2f84c35-0ec3-47ad-8a69-3eb7aee6052e" providerId="ADAL" clId="{218FBACB-94CF-4A7F-BA41-7488D80C0C4F}" dt="2023-10-25T21:29:23.050" v="78" actId="478"/>
          <ac:picMkLst>
            <pc:docMk/>
            <pc:sldMk cId="2295021679" sldId="285"/>
            <ac:picMk id="7" creationId="{00000000-0000-0000-0000-000000000000}"/>
          </ac:picMkLst>
        </pc:picChg>
        <pc:picChg chg="add mod">
          <ac:chgData name="Nicola Barlow" userId="c2f84c35-0ec3-47ad-8a69-3eb7aee6052e" providerId="ADAL" clId="{218FBACB-94CF-4A7F-BA41-7488D80C0C4F}" dt="2023-10-25T21:35:32.487" v="247" actId="1076"/>
          <ac:picMkLst>
            <pc:docMk/>
            <pc:sldMk cId="2295021679" sldId="285"/>
            <ac:picMk id="8" creationId="{9889C344-2C2C-8EC0-D949-C5009B92FA2D}"/>
          </ac:picMkLst>
        </pc:picChg>
      </pc:sldChg>
      <pc:sldChg chg="delSp del mod">
        <pc:chgData name="Nicola Barlow" userId="c2f84c35-0ec3-47ad-8a69-3eb7aee6052e" providerId="ADAL" clId="{218FBACB-94CF-4A7F-BA41-7488D80C0C4F}" dt="2023-10-25T21:31:54.394" v="98" actId="47"/>
        <pc:sldMkLst>
          <pc:docMk/>
          <pc:sldMk cId="2505090385" sldId="286"/>
        </pc:sldMkLst>
        <pc:picChg chg="del">
          <ac:chgData name="Nicola Barlow" userId="c2f84c35-0ec3-47ad-8a69-3eb7aee6052e" providerId="ADAL" clId="{218FBACB-94CF-4A7F-BA41-7488D80C0C4F}" dt="2023-10-25T21:31:23.671" v="80" actId="478"/>
          <ac:picMkLst>
            <pc:docMk/>
            <pc:sldMk cId="2505090385" sldId="286"/>
            <ac:picMk id="2" creationId="{00000000-0000-0000-0000-000000000000}"/>
          </ac:picMkLst>
        </pc:picChg>
      </pc:sldChg>
      <pc:sldChg chg="del">
        <pc:chgData name="Nicola Barlow" userId="c2f84c35-0ec3-47ad-8a69-3eb7aee6052e" providerId="ADAL" clId="{218FBACB-94CF-4A7F-BA41-7488D80C0C4F}" dt="2023-10-25T21:31:55.667" v="99" actId="47"/>
        <pc:sldMkLst>
          <pc:docMk/>
          <pc:sldMk cId="2909265151" sldId="287"/>
        </pc:sldMkLst>
      </pc:sldChg>
      <pc:sldChg chg="addSp delSp modSp mod">
        <pc:chgData name="Nicola Barlow" userId="c2f84c35-0ec3-47ad-8a69-3eb7aee6052e" providerId="ADAL" clId="{218FBACB-94CF-4A7F-BA41-7488D80C0C4F}" dt="2023-10-25T21:42:45.937" v="498" actId="1076"/>
        <pc:sldMkLst>
          <pc:docMk/>
          <pc:sldMk cId="1389266300" sldId="289"/>
        </pc:sldMkLst>
        <pc:spChg chg="mod">
          <ac:chgData name="Nicola Barlow" userId="c2f84c35-0ec3-47ad-8a69-3eb7aee6052e" providerId="ADAL" clId="{218FBACB-94CF-4A7F-BA41-7488D80C0C4F}" dt="2023-10-25T21:25:29.349" v="11" actId="20577"/>
          <ac:spMkLst>
            <pc:docMk/>
            <pc:sldMk cId="1389266300" sldId="289"/>
            <ac:spMk id="2" creationId="{155B1440-72E1-0543-68F3-E81A41E41D45}"/>
          </ac:spMkLst>
        </pc:spChg>
        <pc:picChg chg="del">
          <ac:chgData name="Nicola Barlow" userId="c2f84c35-0ec3-47ad-8a69-3eb7aee6052e" providerId="ADAL" clId="{218FBACB-94CF-4A7F-BA41-7488D80C0C4F}" dt="2023-10-25T21:25:32.729" v="13" actId="478"/>
          <ac:picMkLst>
            <pc:docMk/>
            <pc:sldMk cId="1389266300" sldId="289"/>
            <ac:picMk id="3" creationId="{454A3347-B4C3-D688-C0D5-5AD0F53627D0}"/>
          </ac:picMkLst>
        </pc:picChg>
        <pc:picChg chg="del">
          <ac:chgData name="Nicola Barlow" userId="c2f84c35-0ec3-47ad-8a69-3eb7aee6052e" providerId="ADAL" clId="{218FBACB-94CF-4A7F-BA41-7488D80C0C4F}" dt="2023-10-25T21:25:31.983" v="12" actId="478"/>
          <ac:picMkLst>
            <pc:docMk/>
            <pc:sldMk cId="1389266300" sldId="289"/>
            <ac:picMk id="1026" creationId="{A6731900-4293-5446-CE50-BEE3770A632D}"/>
          </ac:picMkLst>
        </pc:picChg>
        <pc:picChg chg="add mod">
          <ac:chgData name="Nicola Barlow" userId="c2f84c35-0ec3-47ad-8a69-3eb7aee6052e" providerId="ADAL" clId="{218FBACB-94CF-4A7F-BA41-7488D80C0C4F}" dt="2023-10-25T21:42:45.937" v="498" actId="1076"/>
          <ac:picMkLst>
            <pc:docMk/>
            <pc:sldMk cId="1389266300" sldId="289"/>
            <ac:picMk id="1028" creationId="{1E17FD78-48EF-096A-26FF-9F16850DBD93}"/>
          </ac:picMkLst>
        </pc:picChg>
      </pc:sldChg>
      <pc:sldChg chg="del">
        <pc:chgData name="Nicola Barlow" userId="c2f84c35-0ec3-47ad-8a69-3eb7aee6052e" providerId="ADAL" clId="{218FBACB-94CF-4A7F-BA41-7488D80C0C4F}" dt="2023-10-25T21:31:58.494" v="101" actId="47"/>
        <pc:sldMkLst>
          <pc:docMk/>
          <pc:sldMk cId="271449656" sldId="292"/>
        </pc:sldMkLst>
      </pc:sldChg>
      <pc:sldChg chg="del">
        <pc:chgData name="Nicola Barlow" userId="c2f84c35-0ec3-47ad-8a69-3eb7aee6052e" providerId="ADAL" clId="{218FBACB-94CF-4A7F-BA41-7488D80C0C4F}" dt="2023-10-25T21:31:59.701" v="102" actId="47"/>
        <pc:sldMkLst>
          <pc:docMk/>
          <pc:sldMk cId="736111208" sldId="293"/>
        </pc:sldMkLst>
      </pc:sldChg>
      <pc:sldChg chg="addSp delSp modSp mod">
        <pc:chgData name="Nicola Barlow" userId="c2f84c35-0ec3-47ad-8a69-3eb7aee6052e" providerId="ADAL" clId="{218FBACB-94CF-4A7F-BA41-7488D80C0C4F}" dt="2023-10-25T21:41:53.462" v="495" actId="1076"/>
        <pc:sldMkLst>
          <pc:docMk/>
          <pc:sldMk cId="2287398835" sldId="294"/>
        </pc:sldMkLst>
        <pc:spChg chg="add mod">
          <ac:chgData name="Nicola Barlow" userId="c2f84c35-0ec3-47ad-8a69-3eb7aee6052e" providerId="ADAL" clId="{218FBACB-94CF-4A7F-BA41-7488D80C0C4F}" dt="2023-10-25T21:39:31.800" v="458" actId="115"/>
          <ac:spMkLst>
            <pc:docMk/>
            <pc:sldMk cId="2287398835" sldId="294"/>
            <ac:spMk id="4" creationId="{0C60A80E-F283-E59A-24A1-26C6073A34DE}"/>
          </ac:spMkLst>
        </pc:spChg>
        <pc:spChg chg="add mod">
          <ac:chgData name="Nicola Barlow" userId="c2f84c35-0ec3-47ad-8a69-3eb7aee6052e" providerId="ADAL" clId="{218FBACB-94CF-4A7F-BA41-7488D80C0C4F}" dt="2023-10-25T21:27:57.675" v="19" actId="1076"/>
          <ac:spMkLst>
            <pc:docMk/>
            <pc:sldMk cId="2287398835" sldId="294"/>
            <ac:spMk id="6" creationId="{6BC9E7AF-9C25-DC86-7613-E0FC951A3500}"/>
          </ac:spMkLst>
        </pc:spChg>
        <pc:spChg chg="add del">
          <ac:chgData name="Nicola Barlow" userId="c2f84c35-0ec3-47ad-8a69-3eb7aee6052e" providerId="ADAL" clId="{218FBACB-94CF-4A7F-BA41-7488D80C0C4F}" dt="2023-10-25T21:39:45.539" v="460" actId="478"/>
          <ac:spMkLst>
            <pc:docMk/>
            <pc:sldMk cId="2287398835" sldId="294"/>
            <ac:spMk id="8" creationId="{D14659B2-1CB9-44A6-D6B8-4409451B57A8}"/>
          </ac:spMkLst>
        </pc:spChg>
        <pc:spChg chg="add mod">
          <ac:chgData name="Nicola Barlow" userId="c2f84c35-0ec3-47ad-8a69-3eb7aee6052e" providerId="ADAL" clId="{218FBACB-94CF-4A7F-BA41-7488D80C0C4F}" dt="2023-10-25T21:40:03.691" v="493" actId="1076"/>
          <ac:spMkLst>
            <pc:docMk/>
            <pc:sldMk cId="2287398835" sldId="294"/>
            <ac:spMk id="9" creationId="{729473DA-2CD0-9699-1A64-D271BCDEDB6D}"/>
          </ac:spMkLst>
        </pc:spChg>
        <pc:picChg chg="add mod">
          <ac:chgData name="Nicola Barlow" userId="c2f84c35-0ec3-47ad-8a69-3eb7aee6052e" providerId="ADAL" clId="{218FBACB-94CF-4A7F-BA41-7488D80C0C4F}" dt="2023-10-25T21:41:53.462" v="495" actId="1076"/>
          <ac:picMkLst>
            <pc:docMk/>
            <pc:sldMk cId="2287398835" sldId="294"/>
            <ac:picMk id="11" creationId="{DAFC16D5-2194-AE00-4A37-0309161C2F7F}"/>
          </ac:picMkLst>
        </pc:picChg>
      </pc:sldChg>
      <pc:sldChg chg="addSp modSp add mod">
        <pc:chgData name="Nicola Barlow" userId="c2f84c35-0ec3-47ad-8a69-3eb7aee6052e" providerId="ADAL" clId="{218FBACB-94CF-4A7F-BA41-7488D80C0C4F}" dt="2023-10-25T21:33:39.029" v="181" actId="14100"/>
        <pc:sldMkLst>
          <pc:docMk/>
          <pc:sldMk cId="3222204016" sldId="295"/>
        </pc:sldMkLst>
        <pc:spChg chg="mod">
          <ac:chgData name="Nicola Barlow" userId="c2f84c35-0ec3-47ad-8a69-3eb7aee6052e" providerId="ADAL" clId="{218FBACB-94CF-4A7F-BA41-7488D80C0C4F}" dt="2023-10-25T21:32:30.761" v="171" actId="20577"/>
          <ac:spMkLst>
            <pc:docMk/>
            <pc:sldMk cId="3222204016" sldId="295"/>
            <ac:spMk id="2" creationId="{00000000-0000-0000-0000-000000000000}"/>
          </ac:spMkLst>
        </pc:spChg>
        <pc:spChg chg="add mod">
          <ac:chgData name="Nicola Barlow" userId="c2f84c35-0ec3-47ad-8a69-3eb7aee6052e" providerId="ADAL" clId="{218FBACB-94CF-4A7F-BA41-7488D80C0C4F}" dt="2023-10-25T21:32:57.441" v="178" actId="20577"/>
          <ac:spMkLst>
            <pc:docMk/>
            <pc:sldMk cId="3222204016" sldId="295"/>
            <ac:spMk id="4" creationId="{18B9C6E5-B646-000C-ADA7-77A1BADC91AA}"/>
          </ac:spMkLst>
        </pc:spChg>
        <pc:spChg chg="mod">
          <ac:chgData name="Nicola Barlow" userId="c2f84c35-0ec3-47ad-8a69-3eb7aee6052e" providerId="ADAL" clId="{218FBACB-94CF-4A7F-BA41-7488D80C0C4F}" dt="2023-10-25T21:32:10.352" v="112" actId="14100"/>
          <ac:spMkLst>
            <pc:docMk/>
            <pc:sldMk cId="3222204016" sldId="295"/>
            <ac:spMk id="5" creationId="{00000000-0000-0000-0000-000000000000}"/>
          </ac:spMkLst>
        </pc:spChg>
        <pc:picChg chg="add mod">
          <ac:chgData name="Nicola Barlow" userId="c2f84c35-0ec3-47ad-8a69-3eb7aee6052e" providerId="ADAL" clId="{218FBACB-94CF-4A7F-BA41-7488D80C0C4F}" dt="2023-10-25T21:33:39.029" v="181" actId="14100"/>
          <ac:picMkLst>
            <pc:docMk/>
            <pc:sldMk cId="3222204016" sldId="295"/>
            <ac:picMk id="2050" creationId="{F2B65246-A7AE-AE77-7693-2DCF76B234A4}"/>
          </ac:picMkLst>
        </pc:picChg>
      </pc:sldChg>
      <pc:sldChg chg="addSp delSp modSp add mod">
        <pc:chgData name="Nicola Barlow" userId="c2f84c35-0ec3-47ad-8a69-3eb7aee6052e" providerId="ADAL" clId="{218FBACB-94CF-4A7F-BA41-7488D80C0C4F}" dt="2023-11-09T17:12:56.588" v="993" actId="20577"/>
        <pc:sldMkLst>
          <pc:docMk/>
          <pc:sldMk cId="561323999" sldId="296"/>
        </pc:sldMkLst>
        <pc:spChg chg="mod">
          <ac:chgData name="Nicola Barlow" userId="c2f84c35-0ec3-47ad-8a69-3eb7aee6052e" providerId="ADAL" clId="{218FBACB-94CF-4A7F-BA41-7488D80C0C4F}" dt="2023-10-25T22:08:39.896" v="717" actId="20577"/>
          <ac:spMkLst>
            <pc:docMk/>
            <pc:sldMk cId="561323999" sldId="296"/>
            <ac:spMk id="2" creationId="{155B1440-72E1-0543-68F3-E81A41E41D45}"/>
          </ac:spMkLst>
        </pc:spChg>
        <pc:spChg chg="add mod">
          <ac:chgData name="Nicola Barlow" userId="c2f84c35-0ec3-47ad-8a69-3eb7aee6052e" providerId="ADAL" clId="{218FBACB-94CF-4A7F-BA41-7488D80C0C4F}" dt="2023-11-09T17:12:56.588" v="993" actId="20577"/>
          <ac:spMkLst>
            <pc:docMk/>
            <pc:sldMk cId="561323999" sldId="296"/>
            <ac:spMk id="3" creationId="{5C402E58-AC1A-A70B-44E8-BE1755A86590}"/>
          </ac:spMkLst>
        </pc:spChg>
        <pc:picChg chg="add mod">
          <ac:chgData name="Nicola Barlow" userId="c2f84c35-0ec3-47ad-8a69-3eb7aee6052e" providerId="ADAL" clId="{218FBACB-94CF-4A7F-BA41-7488D80C0C4F}" dt="2023-10-25T22:10:11.918" v="878" actId="1076"/>
          <ac:picMkLst>
            <pc:docMk/>
            <pc:sldMk cId="561323999" sldId="296"/>
            <ac:picMk id="4" creationId="{4C1716ED-0BCF-3AE7-2B1B-B38C697FB09F}"/>
          </ac:picMkLst>
        </pc:picChg>
        <pc:picChg chg="add mod">
          <ac:chgData name="Nicola Barlow" userId="c2f84c35-0ec3-47ad-8a69-3eb7aee6052e" providerId="ADAL" clId="{218FBACB-94CF-4A7F-BA41-7488D80C0C4F}" dt="2023-10-25T22:10:40.377" v="881" actId="1076"/>
          <ac:picMkLst>
            <pc:docMk/>
            <pc:sldMk cId="561323999" sldId="296"/>
            <ac:picMk id="1026" creationId="{DB2DFA06-0CB8-C341-6D6C-6C3AE4929C49}"/>
          </ac:picMkLst>
        </pc:picChg>
        <pc:picChg chg="del">
          <ac:chgData name="Nicola Barlow" userId="c2f84c35-0ec3-47ad-8a69-3eb7aee6052e" providerId="ADAL" clId="{218FBACB-94CF-4A7F-BA41-7488D80C0C4F}" dt="2023-10-25T22:08:41.516" v="718" actId="478"/>
          <ac:picMkLst>
            <pc:docMk/>
            <pc:sldMk cId="561323999" sldId="296"/>
            <ac:picMk id="1028" creationId="{1E17FD78-48EF-096A-26FF-9F16850DBD93}"/>
          </ac:picMkLst>
        </pc:picChg>
      </pc:sldChg>
      <pc:sldChg chg="delSp modSp add mod">
        <pc:chgData name="Nicola Barlow" userId="c2f84c35-0ec3-47ad-8a69-3eb7aee6052e" providerId="ADAL" clId="{218FBACB-94CF-4A7F-BA41-7488D80C0C4F}" dt="2023-10-27T10:38:25.087" v="905" actId="1076"/>
        <pc:sldMkLst>
          <pc:docMk/>
          <pc:sldMk cId="715612958" sldId="297"/>
        </pc:sldMkLst>
        <pc:spChg chg="mod">
          <ac:chgData name="Nicola Barlow" userId="c2f84c35-0ec3-47ad-8a69-3eb7aee6052e" providerId="ADAL" clId="{218FBACB-94CF-4A7F-BA41-7488D80C0C4F}" dt="2023-10-27T10:38:18.064" v="903" actId="255"/>
          <ac:spMkLst>
            <pc:docMk/>
            <pc:sldMk cId="715612958" sldId="297"/>
            <ac:spMk id="4" creationId="{00000000-0000-0000-0000-000000000000}"/>
          </ac:spMkLst>
        </pc:spChg>
        <pc:spChg chg="mod">
          <ac:chgData name="Nicola Barlow" userId="c2f84c35-0ec3-47ad-8a69-3eb7aee6052e" providerId="ADAL" clId="{218FBACB-94CF-4A7F-BA41-7488D80C0C4F}" dt="2023-10-27T10:38:25.087" v="905" actId="1076"/>
          <ac:spMkLst>
            <pc:docMk/>
            <pc:sldMk cId="715612958" sldId="297"/>
            <ac:spMk id="6" creationId="{00000000-0000-0000-0000-000000000000}"/>
          </ac:spMkLst>
        </pc:spChg>
        <pc:spChg chg="del">
          <ac:chgData name="Nicola Barlow" userId="c2f84c35-0ec3-47ad-8a69-3eb7aee6052e" providerId="ADAL" clId="{218FBACB-94CF-4A7F-BA41-7488D80C0C4F}" dt="2023-10-27T10:38:21.413" v="904" actId="478"/>
          <ac:spMkLst>
            <pc:docMk/>
            <pc:sldMk cId="715612958" sldId="297"/>
            <ac:spMk id="7" creationId="{00000000-0000-0000-0000-000000000000}"/>
          </ac:spMkLst>
        </pc:spChg>
      </pc:sldChg>
      <pc:sldChg chg="addSp delSp modSp add mod">
        <pc:chgData name="Nicola Barlow" userId="c2f84c35-0ec3-47ad-8a69-3eb7aee6052e" providerId="ADAL" clId="{218FBACB-94CF-4A7F-BA41-7488D80C0C4F}" dt="2023-11-09T17:17:43.321" v="1003" actId="1076"/>
        <pc:sldMkLst>
          <pc:docMk/>
          <pc:sldMk cId="1245827640" sldId="298"/>
        </pc:sldMkLst>
        <pc:spChg chg="mod">
          <ac:chgData name="Nicola Barlow" userId="c2f84c35-0ec3-47ad-8a69-3eb7aee6052e" providerId="ADAL" clId="{218FBACB-94CF-4A7F-BA41-7488D80C0C4F}" dt="2023-11-09T16:53:58.156" v="912" actId="1076"/>
          <ac:spMkLst>
            <pc:docMk/>
            <pc:sldMk cId="1245827640" sldId="298"/>
            <ac:spMk id="2" creationId="{155B1440-72E1-0543-68F3-E81A41E41D45}"/>
          </ac:spMkLst>
        </pc:spChg>
        <pc:spChg chg="del">
          <ac:chgData name="Nicola Barlow" userId="c2f84c35-0ec3-47ad-8a69-3eb7aee6052e" providerId="ADAL" clId="{218FBACB-94CF-4A7F-BA41-7488D80C0C4F}" dt="2023-11-09T16:53:55.569" v="911" actId="478"/>
          <ac:spMkLst>
            <pc:docMk/>
            <pc:sldMk cId="1245827640" sldId="298"/>
            <ac:spMk id="3" creationId="{5C402E58-AC1A-A70B-44E8-BE1755A86590}"/>
          </ac:spMkLst>
        </pc:spChg>
        <pc:picChg chg="del">
          <ac:chgData name="Nicola Barlow" userId="c2f84c35-0ec3-47ad-8a69-3eb7aee6052e" providerId="ADAL" clId="{218FBACB-94CF-4A7F-BA41-7488D80C0C4F}" dt="2023-11-09T17:13:06.122" v="994" actId="478"/>
          <ac:picMkLst>
            <pc:docMk/>
            <pc:sldMk cId="1245827640" sldId="298"/>
            <ac:picMk id="4" creationId="{4C1716ED-0BCF-3AE7-2B1B-B38C697FB09F}"/>
          </ac:picMkLst>
        </pc:picChg>
        <pc:picChg chg="add mod">
          <ac:chgData name="Nicola Barlow" userId="c2f84c35-0ec3-47ad-8a69-3eb7aee6052e" providerId="ADAL" clId="{218FBACB-94CF-4A7F-BA41-7488D80C0C4F}" dt="2023-11-09T17:17:43.321" v="1003" actId="1076"/>
          <ac:picMkLst>
            <pc:docMk/>
            <pc:sldMk cId="1245827640" sldId="298"/>
            <ac:picMk id="6" creationId="{D0DF08D9-1AB5-A211-839D-0C54924362C5}"/>
          </ac:picMkLst>
        </pc:picChg>
        <pc:picChg chg="mod">
          <ac:chgData name="Nicola Barlow" userId="c2f84c35-0ec3-47ad-8a69-3eb7aee6052e" providerId="ADAL" clId="{218FBACB-94CF-4A7F-BA41-7488D80C0C4F}" dt="2023-11-09T17:17:37.460" v="1000" actId="1076"/>
          <ac:picMkLst>
            <pc:docMk/>
            <pc:sldMk cId="1245827640" sldId="298"/>
            <ac:picMk id="1026" creationId="{DB2DFA06-0CB8-C341-6D6C-6C3AE4929C49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2BAC7-CEEC-40DE-A5AA-1C9A8EFE9EB3}" type="datetimeFigureOut">
              <a:rPr lang="en-GB" smtClean="0"/>
              <a:t>09/11/2023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54AE7-B42B-43E7-893A-1FD2C5E68B9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12496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2BAC7-CEEC-40DE-A5AA-1C9A8EFE9EB3}" type="datetimeFigureOut">
              <a:rPr lang="en-GB" smtClean="0"/>
              <a:t>09/11/2023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54AE7-B42B-43E7-893A-1FD2C5E68B9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03234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2BAC7-CEEC-40DE-A5AA-1C9A8EFE9EB3}" type="datetimeFigureOut">
              <a:rPr lang="en-GB" smtClean="0"/>
              <a:t>09/11/2023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54AE7-B42B-43E7-893A-1FD2C5E68B9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2370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2BAC7-CEEC-40DE-A5AA-1C9A8EFE9EB3}" type="datetimeFigureOut">
              <a:rPr lang="en-GB" smtClean="0"/>
              <a:t>09/11/2023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54AE7-B42B-43E7-893A-1FD2C5E68B9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87618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2BAC7-CEEC-40DE-A5AA-1C9A8EFE9EB3}" type="datetimeFigureOut">
              <a:rPr lang="en-GB" smtClean="0"/>
              <a:t>09/11/2023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54AE7-B42B-43E7-893A-1FD2C5E68B9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8693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2BAC7-CEEC-40DE-A5AA-1C9A8EFE9EB3}" type="datetimeFigureOut">
              <a:rPr lang="en-GB" smtClean="0"/>
              <a:t>09/11/2023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54AE7-B42B-43E7-893A-1FD2C5E68B9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3594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2BAC7-CEEC-40DE-A5AA-1C9A8EFE9EB3}" type="datetimeFigureOut">
              <a:rPr lang="en-GB" smtClean="0"/>
              <a:t>09/11/2023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54AE7-B42B-43E7-893A-1FD2C5E68B9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63653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2BAC7-CEEC-40DE-A5AA-1C9A8EFE9EB3}" type="datetimeFigureOut">
              <a:rPr lang="en-GB" smtClean="0"/>
              <a:t>09/11/2023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54AE7-B42B-43E7-893A-1FD2C5E68B9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9087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2BAC7-CEEC-40DE-A5AA-1C9A8EFE9EB3}" type="datetimeFigureOut">
              <a:rPr lang="en-GB" smtClean="0"/>
              <a:t>09/11/2023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54AE7-B42B-43E7-893A-1FD2C5E68B9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7526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2BAC7-CEEC-40DE-A5AA-1C9A8EFE9EB3}" type="datetimeFigureOut">
              <a:rPr lang="en-GB" smtClean="0"/>
              <a:t>09/11/2023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54AE7-B42B-43E7-893A-1FD2C5E68B9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5360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2BAC7-CEEC-40DE-A5AA-1C9A8EFE9EB3}" type="datetimeFigureOut">
              <a:rPr lang="en-GB" smtClean="0"/>
              <a:t>09/11/2023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54AE7-B42B-43E7-893A-1FD2C5E68B9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1097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42BAC7-CEEC-40DE-A5AA-1C9A8EFE9EB3}" type="datetimeFigureOut">
              <a:rPr lang="en-GB" smtClean="0"/>
              <a:t>09/11/2023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C54AE7-B42B-43E7-893A-1FD2C5E68B9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6237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2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4" Type="http://schemas.openxmlformats.org/officeDocument/2006/relationships/audio" Target="../media/media2.mp3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hyperlink" Target="https://www.youtube.com/watch?v=UDy8_8L3s0A&amp;feature=youtu.be" TargetMode="External"/><Relationship Id="rId2" Type="http://schemas.openxmlformats.org/officeDocument/2006/relationships/hyperlink" Target="https://www.youtube.com/watch?v=B0HWYcFlY-8&amp;feature=youtu.be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hyperlink" Target="https://www.youtube.com/watch?v=-FL5Ham2C-o&amp;feature=youtu.be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youtube.com/watch?v=-Hs0LirW9v8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8D0ECB4-CE54-7351-BA5D-9CEC4E31C057}"/>
              </a:ext>
            </a:extLst>
          </p:cNvPr>
          <p:cNvSpPr txBox="1"/>
          <p:nvPr/>
        </p:nvSpPr>
        <p:spPr>
          <a:xfrm>
            <a:off x="3271520" y="1889760"/>
            <a:ext cx="5445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/>
              <a:t>Session 3</a:t>
            </a:r>
          </a:p>
        </p:txBody>
      </p:sp>
    </p:spTree>
    <p:extLst>
      <p:ext uri="{BB962C8B-B14F-4D97-AF65-F5344CB8AC3E}">
        <p14:creationId xmlns:p14="http://schemas.microsoft.com/office/powerpoint/2010/main" val="2914901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78675" y="16782"/>
            <a:ext cx="6322423" cy="1325563"/>
          </a:xfrm>
        </p:spPr>
        <p:txBody>
          <a:bodyPr/>
          <a:lstStyle/>
          <a:p>
            <a:r>
              <a:rPr lang="en-GB" u="sng" dirty="0"/>
              <a:t>Balanced Argument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8674" y="926846"/>
            <a:ext cx="117202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+mj-lt"/>
              </a:rPr>
              <a:t>Write a balanced argument with reasons for and against. Finish with a conclusion that outlines your decision.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89C344-2C2C-8EC0-D949-C5009B92FA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1012" y="2224531"/>
            <a:ext cx="9627095" cy="46166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B2BCB10-606C-7B6B-55C7-0C63E11B2877}"/>
              </a:ext>
            </a:extLst>
          </p:cNvPr>
          <p:cNvSpPr txBox="1"/>
          <p:nvPr/>
        </p:nvSpPr>
        <p:spPr>
          <a:xfrm>
            <a:off x="2377440" y="1503680"/>
            <a:ext cx="86235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u="sng" dirty="0"/>
              <a:t>Was Sami right to try and steal the money?</a:t>
            </a:r>
          </a:p>
        </p:txBody>
      </p:sp>
    </p:spTree>
    <p:extLst>
      <p:ext uri="{BB962C8B-B14F-4D97-AF65-F5344CB8AC3E}">
        <p14:creationId xmlns:p14="http://schemas.microsoft.com/office/powerpoint/2010/main" val="22950216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78675" y="16782"/>
            <a:ext cx="10866845" cy="1325563"/>
          </a:xfrm>
        </p:spPr>
        <p:txBody>
          <a:bodyPr/>
          <a:lstStyle/>
          <a:p>
            <a:r>
              <a:rPr lang="en-GB" u="sng" dirty="0"/>
              <a:t>Plenary: Let’s Share - Balanced Argument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8675" y="926846"/>
            <a:ext cx="98951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+mj-lt"/>
              </a:rPr>
              <a:t>Share your balanced argument with your partner. </a:t>
            </a:r>
          </a:p>
          <a:p>
            <a:endParaRPr lang="en-GB" sz="2400" dirty="0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B9C6E5-B646-000C-ADA7-77A1BADC91AA}"/>
              </a:ext>
            </a:extLst>
          </p:cNvPr>
          <p:cNvSpPr txBox="1"/>
          <p:nvPr/>
        </p:nvSpPr>
        <p:spPr>
          <a:xfrm>
            <a:off x="386080" y="1659374"/>
            <a:ext cx="106375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i="1" dirty="0">
                <a:solidFill>
                  <a:srgbClr val="0070C0"/>
                </a:solidFill>
              </a:rPr>
              <a:t>What do they conclude?  Should Sami have taken the money? </a:t>
            </a:r>
          </a:p>
        </p:txBody>
      </p:sp>
      <p:pic>
        <p:nvPicPr>
          <p:cNvPr id="2050" name="Picture 2" descr="Park Grove Primary Academy » Balanced Arguments">
            <a:extLst>
              <a:ext uri="{FF2B5EF4-FFF2-40B4-BE49-F238E27FC236}">
                <a16:creationId xmlns:a16="http://schemas.microsoft.com/office/drawing/2014/main" id="{F2B65246-A7AE-AE77-7693-2DCF76B23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520" y="2397443"/>
            <a:ext cx="7625080" cy="4289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22040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490979" y="2903909"/>
            <a:ext cx="11326762" cy="350860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4800" i="1" u="sng" dirty="0">
                <a:solidFill>
                  <a:srgbClr val="002060"/>
                </a:solidFill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LO: </a:t>
            </a:r>
            <a:r>
              <a:rPr lang="en-GB" sz="4800" i="1" u="sng" dirty="0">
                <a:solidFill>
                  <a:srgbClr val="002060"/>
                </a:solidFill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To present both sides of an argument</a:t>
            </a:r>
            <a:endParaRPr lang="en-GB" sz="4800" dirty="0">
              <a:solidFill>
                <a:srgbClr val="002060"/>
              </a:solidFill>
              <a:latin typeface="Calibri Light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en-US" sz="2800" dirty="0">
                <a:solidFill>
                  <a:srgbClr val="00B050"/>
                </a:solidFill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SC:     	I can </a:t>
            </a:r>
            <a:r>
              <a:rPr lang="en-GB" sz="2800" dirty="0">
                <a:solidFill>
                  <a:srgbClr val="00B050"/>
                </a:solidFill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discuss human rights,</a:t>
            </a:r>
          </a:p>
          <a:p>
            <a:pPr lvl="0"/>
            <a:r>
              <a:rPr lang="en-US" sz="2800" dirty="0">
                <a:solidFill>
                  <a:srgbClr val="00B050"/>
                </a:solidFill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	I can </a:t>
            </a:r>
            <a:r>
              <a:rPr lang="en-GB" sz="2800" dirty="0">
                <a:solidFill>
                  <a:srgbClr val="00B050"/>
                </a:solidFill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listen to and empathise with refugee stories,</a:t>
            </a:r>
          </a:p>
          <a:p>
            <a:pPr lvl="0"/>
            <a:r>
              <a:rPr lang="en-US" sz="2800" dirty="0">
                <a:solidFill>
                  <a:srgbClr val="00B050"/>
                </a:solidFill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	I can </a:t>
            </a:r>
            <a:r>
              <a:rPr lang="en-GB" sz="2800" dirty="0">
                <a:solidFill>
                  <a:srgbClr val="00B050"/>
                </a:solidFill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discuss reasons for and against, </a:t>
            </a:r>
          </a:p>
          <a:p>
            <a:pPr lvl="0"/>
            <a:r>
              <a:rPr lang="en-US" sz="2800" dirty="0">
                <a:solidFill>
                  <a:srgbClr val="00B050"/>
                </a:solidFill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	I can </a:t>
            </a:r>
            <a:r>
              <a:rPr lang="en-GB" sz="2800" dirty="0">
                <a:solidFill>
                  <a:srgbClr val="00B050"/>
                </a:solidFill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write a balanced argument.</a:t>
            </a:r>
          </a:p>
        </p:txBody>
      </p:sp>
      <p:sp>
        <p:nvSpPr>
          <p:cNvPr id="4" name="Rectangle 3"/>
          <p:cNvSpPr/>
          <p:nvPr/>
        </p:nvSpPr>
        <p:spPr>
          <a:xfrm>
            <a:off x="490979" y="662845"/>
            <a:ext cx="72335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n-GB" sz="2400" b="1" i="1" dirty="0">
                <a:solidFill>
                  <a:schemeClr val="accent5">
                    <a:lumMod val="75000"/>
                  </a:schemeClr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Understand how perceptions based on nonfactual beliefs and generated negative emotional responses can lead to prejudice and hatred.</a:t>
            </a:r>
            <a:endParaRPr lang="en-GB" sz="2400" i="1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714" y="-585180"/>
            <a:ext cx="4354286" cy="2784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6129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55B1440-72E1-0543-68F3-E81A41E41D45}"/>
              </a:ext>
            </a:extLst>
          </p:cNvPr>
          <p:cNvSpPr txBox="1"/>
          <p:nvPr/>
        </p:nvSpPr>
        <p:spPr>
          <a:xfrm>
            <a:off x="369870" y="369870"/>
            <a:ext cx="59590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u="sng" dirty="0"/>
              <a:t>Diamond Nine</a:t>
            </a:r>
          </a:p>
        </p:txBody>
      </p:sp>
      <p:pic>
        <p:nvPicPr>
          <p:cNvPr id="1028" name="Picture 4" descr="Research methodology – The Diamond 9 – Irresistible Learning">
            <a:extLst>
              <a:ext uri="{FF2B5EF4-FFF2-40B4-BE49-F238E27FC236}">
                <a16:creationId xmlns:a16="http://schemas.microsoft.com/office/drawing/2014/main" id="{1E17FD78-48EF-096A-26FF-9F16850DB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2809" y="1438382"/>
            <a:ext cx="6915578" cy="525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92663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55B1440-72E1-0543-68F3-E81A41E41D45}"/>
              </a:ext>
            </a:extLst>
          </p:cNvPr>
          <p:cNvSpPr txBox="1"/>
          <p:nvPr/>
        </p:nvSpPr>
        <p:spPr>
          <a:xfrm>
            <a:off x="369870" y="369870"/>
            <a:ext cx="59590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u="sng" dirty="0"/>
              <a:t>Myths and Truths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402E58-AC1A-A70B-44E8-BE1755A86590}"/>
              </a:ext>
            </a:extLst>
          </p:cNvPr>
          <p:cNvSpPr txBox="1"/>
          <p:nvPr/>
        </p:nvSpPr>
        <p:spPr>
          <a:xfrm>
            <a:off x="447040" y="1422400"/>
            <a:ext cx="51421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In pairs / small group, cut out the myths and truths and match them up.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1716ED-0BCF-3AE7-2B1B-B38C697FB0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0028" y="0"/>
            <a:ext cx="5482828" cy="6858000"/>
          </a:xfrm>
          <a:prstGeom prst="rect">
            <a:avLst/>
          </a:prstGeom>
        </p:spPr>
      </p:pic>
      <p:pic>
        <p:nvPicPr>
          <p:cNvPr id="1026" name="Picture 2" descr="The Truth About the Top 5 Dairy Myths | Dairy Discovery Zone">
            <a:extLst>
              <a:ext uri="{FF2B5EF4-FFF2-40B4-BE49-F238E27FC236}">
                <a16:creationId xmlns:a16="http://schemas.microsoft.com/office/drawing/2014/main" id="{DB2DFA06-0CB8-C341-6D6C-6C3AE4929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55" y="3205323"/>
            <a:ext cx="6308440" cy="2695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13239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55B1440-72E1-0543-68F3-E81A41E41D45}"/>
              </a:ext>
            </a:extLst>
          </p:cNvPr>
          <p:cNvSpPr txBox="1"/>
          <p:nvPr/>
        </p:nvSpPr>
        <p:spPr>
          <a:xfrm>
            <a:off x="195155" y="0"/>
            <a:ext cx="59590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u="sng" dirty="0"/>
              <a:t>Myths and Truths</a:t>
            </a:r>
          </a:p>
        </p:txBody>
      </p:sp>
      <p:pic>
        <p:nvPicPr>
          <p:cNvPr id="1026" name="Picture 2" descr="The Truth About the Top 5 Dairy Myths | Dairy Discovery Zone">
            <a:extLst>
              <a:ext uri="{FF2B5EF4-FFF2-40B4-BE49-F238E27FC236}">
                <a16:creationId xmlns:a16="http://schemas.microsoft.com/office/drawing/2014/main" id="{DB2DFA06-0CB8-C341-6D6C-6C3AE4929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7376" y="0"/>
            <a:ext cx="2794624" cy="1194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DF08D9-1AB5-A211-839D-0C54924362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054" y="1290134"/>
            <a:ext cx="10027632" cy="544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8276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4090220"/>
          </a:xfrm>
          <a:prstGeom prst="rect">
            <a:avLst/>
          </a:prstGeom>
        </p:spPr>
      </p:pic>
      <p:pic>
        <p:nvPicPr>
          <p:cNvPr id="2" name="Clip_2013_esch_UgAs_03 (1)">
            <a:hlinkClick r:id="" action="ppaction://media"/>
            <a:extLst>
              <a:ext uri="{FF2B5EF4-FFF2-40B4-BE49-F238E27FC236}">
                <a16:creationId xmlns:a16="http://schemas.microsoft.com/office/drawing/2014/main" id="{1E17311B-1D09-9DFC-9947-0049F01AA0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413" y="4510070"/>
            <a:ext cx="406400" cy="406400"/>
          </a:xfrm>
          <a:prstGeom prst="rect">
            <a:avLst/>
          </a:prstGeom>
        </p:spPr>
      </p:pic>
      <p:pic>
        <p:nvPicPr>
          <p:cNvPr id="4" name="Clip_2015_esch_HuRe_01">
            <a:hlinkClick r:id="" action="ppaction://media"/>
            <a:extLst>
              <a:ext uri="{FF2B5EF4-FFF2-40B4-BE49-F238E27FC236}">
                <a16:creationId xmlns:a16="http://schemas.microsoft.com/office/drawing/2014/main" id="{003590B1-DD11-2E65-101A-12F493218EA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870064" y="4553617"/>
            <a:ext cx="406400" cy="406400"/>
          </a:xfrm>
          <a:prstGeom prst="rect">
            <a:avLst/>
          </a:prstGeom>
        </p:spPr>
      </p:pic>
      <p:pic>
        <p:nvPicPr>
          <p:cNvPr id="7" name="Clip_2017_esch_rmfl_01">
            <a:hlinkClick r:id="" action="ppaction://media"/>
            <a:extLst>
              <a:ext uri="{FF2B5EF4-FFF2-40B4-BE49-F238E27FC236}">
                <a16:creationId xmlns:a16="http://schemas.microsoft.com/office/drawing/2014/main" id="{6E0BF129-0172-8863-941A-523CCDA6D3F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37367" y="4362598"/>
            <a:ext cx="406400" cy="406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A3A87AE-2F93-E26E-F1A9-70049A7C65C2}"/>
              </a:ext>
            </a:extLst>
          </p:cNvPr>
          <p:cNvSpPr txBox="1"/>
          <p:nvPr/>
        </p:nvSpPr>
        <p:spPr>
          <a:xfrm>
            <a:off x="764854" y="5045022"/>
            <a:ext cx="6096000" cy="2912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2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Narendra’s Story 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81D9C54-A8C2-C7C3-3229-0CE1FF937252}"/>
              </a:ext>
            </a:extLst>
          </p:cNvPr>
          <p:cNvSpPr txBox="1"/>
          <p:nvPr/>
        </p:nvSpPr>
        <p:spPr>
          <a:xfrm>
            <a:off x="4602480" y="5173574"/>
            <a:ext cx="6096000" cy="2912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2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Istvan’s Story 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EB8B105-4F44-5C4B-69F0-FBF3BAE057A8}"/>
              </a:ext>
            </a:extLst>
          </p:cNvPr>
          <p:cNvSpPr txBox="1"/>
          <p:nvPr/>
        </p:nvSpPr>
        <p:spPr>
          <a:xfrm>
            <a:off x="8161219" y="5109298"/>
            <a:ext cx="6096000" cy="2912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2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Greta’s Story 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5750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58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708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9633" y="327188"/>
            <a:ext cx="12043743" cy="7004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Just like Sami, there are many children who have been forced to flee their home. </a:t>
            </a:r>
            <a:endParaRPr lang="en-GB" sz="2400" dirty="0"/>
          </a:p>
        </p:txBody>
      </p:sp>
      <p:sp>
        <p:nvSpPr>
          <p:cNvPr id="2" name="Rectangle 1"/>
          <p:cNvSpPr/>
          <p:nvPr/>
        </p:nvSpPr>
        <p:spPr>
          <a:xfrm>
            <a:off x="3748360" y="1337995"/>
            <a:ext cx="75989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hlinkClick r:id="rId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hlinkClick r:id="rId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https://www.youtube.com/watch?v=B0HWYcFlY-8&amp;feature=youtu.be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971" y="1132806"/>
            <a:ext cx="3173594" cy="183567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3628350"/>
            <a:ext cx="79335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https://www.youtube.com/watch?v=-FL5Ham2C-o&amp;feature=youtu.be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6601" y="2770331"/>
            <a:ext cx="4383814" cy="20207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971" y="4274681"/>
            <a:ext cx="4354287" cy="226474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998719" y="5325936"/>
            <a:ext cx="68362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7"/>
              </a:rPr>
              <a:t>https://www.youtube.com/watch?v=UDy8_8L3s0A&amp;feature=youtu.be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9429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C60A80E-F283-E59A-24A1-26C6073A34DE}"/>
              </a:ext>
            </a:extLst>
          </p:cNvPr>
          <p:cNvSpPr txBox="1"/>
          <p:nvPr/>
        </p:nvSpPr>
        <p:spPr>
          <a:xfrm>
            <a:off x="523875" y="523994"/>
            <a:ext cx="609219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u="sng" dirty="0"/>
              <a:t>Conscience alley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C9E7AF-9C25-DC86-7613-E0FC951A3500}"/>
              </a:ext>
            </a:extLst>
          </p:cNvPr>
          <p:cNvSpPr txBox="1"/>
          <p:nvPr/>
        </p:nvSpPr>
        <p:spPr>
          <a:xfrm>
            <a:off x="1011555" y="5873234"/>
            <a:ext cx="60921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u="sng" dirty="0">
                <a:solidFill>
                  <a:srgbClr val="0563C1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https://www.youtube.com/watch?v=-Hs0LirW9v8</a:t>
            </a:r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9473DA-2CD0-9699-1A64-D271BCDEDB6D}"/>
              </a:ext>
            </a:extLst>
          </p:cNvPr>
          <p:cNvSpPr txBox="1"/>
          <p:nvPr/>
        </p:nvSpPr>
        <p:spPr>
          <a:xfrm>
            <a:off x="2042160" y="1371600"/>
            <a:ext cx="86235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u="sng" dirty="0"/>
              <a:t>Was Sami right to try and steal the money from his Baba to help </a:t>
            </a:r>
            <a:r>
              <a:rPr lang="en-GB" sz="3200" b="1" u="sng" dirty="0" err="1"/>
              <a:t>Aadam</a:t>
            </a:r>
            <a:r>
              <a:rPr lang="en-GB" sz="3200" b="1" u="sng" dirty="0"/>
              <a:t>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AFC16D5-2194-AE00-4A37-0309161C2F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7208" y="2801226"/>
            <a:ext cx="5893103" cy="2635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3988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17714" y="103868"/>
            <a:ext cx="6322423" cy="1325563"/>
          </a:xfrm>
        </p:spPr>
        <p:txBody>
          <a:bodyPr/>
          <a:lstStyle/>
          <a:p>
            <a:r>
              <a:rPr lang="en-GB" u="sng" dirty="0"/>
              <a:t>Class List – For and Against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EF5103-C1BD-0CFF-5496-11E53D72ACF3}"/>
              </a:ext>
            </a:extLst>
          </p:cNvPr>
          <p:cNvSpPr txBox="1"/>
          <p:nvPr/>
        </p:nvSpPr>
        <p:spPr>
          <a:xfrm>
            <a:off x="9446260" y="1796338"/>
            <a:ext cx="25831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u="sng" dirty="0"/>
              <a:t>Against</a:t>
            </a:r>
            <a:endParaRPr lang="en-GB" sz="4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D7FB6B-F146-D253-3973-F132E51FD4E3}"/>
              </a:ext>
            </a:extLst>
          </p:cNvPr>
          <p:cNvSpPr txBox="1"/>
          <p:nvPr/>
        </p:nvSpPr>
        <p:spPr>
          <a:xfrm>
            <a:off x="800100" y="1796338"/>
            <a:ext cx="61112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u="sng" dirty="0"/>
              <a:t>For</a:t>
            </a:r>
            <a:endParaRPr lang="en-GB" sz="400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B1CDCB7-82B4-1AB2-6921-6695B3AEBF94}"/>
              </a:ext>
            </a:extLst>
          </p:cNvPr>
          <p:cNvCxnSpPr/>
          <p:nvPr/>
        </p:nvCxnSpPr>
        <p:spPr>
          <a:xfrm>
            <a:off x="5852160" y="1429431"/>
            <a:ext cx="0" cy="5326969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5BFB720-CE66-53A2-EB5D-020247181E4C}"/>
              </a:ext>
            </a:extLst>
          </p:cNvPr>
          <p:cNvCxnSpPr>
            <a:cxnSpLocks/>
          </p:cNvCxnSpPr>
          <p:nvPr/>
        </p:nvCxnSpPr>
        <p:spPr>
          <a:xfrm>
            <a:off x="0" y="2504224"/>
            <a:ext cx="12192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64354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F0C71D8D287784DB2033D66978A4374" ma:contentTypeVersion="14" ma:contentTypeDescription="Create a new document." ma:contentTypeScope="" ma:versionID="482153c75664caef33f4109b2d897871">
  <xsd:schema xmlns:xsd="http://www.w3.org/2001/XMLSchema" xmlns:xs="http://www.w3.org/2001/XMLSchema" xmlns:p="http://schemas.microsoft.com/office/2006/metadata/properties" xmlns:ns2="4a44f75d-1e95-42df-8da5-e2b348bdba5e" xmlns:ns3="a4c73387-93dc-4153-beea-956769cf0c11" targetNamespace="http://schemas.microsoft.com/office/2006/metadata/properties" ma:root="true" ma:fieldsID="fda67f5e671c42fe7a8cde4c959a0ecf" ns2:_="" ns3:_="">
    <xsd:import namespace="4a44f75d-1e95-42df-8da5-e2b348bdba5e"/>
    <xsd:import namespace="a4c73387-93dc-4153-beea-956769cf0c11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44f75d-1e95-42df-8da5-e2b348bdba5e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932a6dc5-4323-40b2-bdb0-b0dbdec27f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c73387-93dc-4153-beea-956769cf0c11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84f590bd-0be5-4451-86c8-7b0b42a95a67}" ma:internalName="TaxCatchAll" ma:showField="CatchAllData" ma:web="a4c73387-93dc-4153-beea-956769cf0c1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72CBEE4-2D8C-410C-8083-5E6AECBE7D07}"/>
</file>

<file path=customXml/itemProps2.xml><?xml version="1.0" encoding="utf-8"?>
<ds:datastoreItem xmlns:ds="http://schemas.openxmlformats.org/officeDocument/2006/customXml" ds:itemID="{E1942AA9-E7EA-4262-9664-31E63499BC4B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269</Words>
  <Application>Microsoft Office PowerPoint</Application>
  <PresentationFormat>Widescreen</PresentationFormat>
  <Paragraphs>32</Paragraphs>
  <Slides>11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Class List – For and Against</vt:lpstr>
      <vt:lpstr>Balanced Argument</vt:lpstr>
      <vt:lpstr>Plenary: Let’s Share - Balanced Argument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Nicola Barlow</dc:creator>
  <cp:lastModifiedBy>Nicola Barlow</cp:lastModifiedBy>
  <cp:revision>77</cp:revision>
  <dcterms:created xsi:type="dcterms:W3CDTF">2021-02-10T10:19:42Z</dcterms:created>
  <dcterms:modified xsi:type="dcterms:W3CDTF">2023-11-09T17:17:48Z</dcterms:modified>
</cp:coreProperties>
</file>