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98" r:id="rId3"/>
    <p:sldId id="289" r:id="rId4"/>
    <p:sldId id="274" r:id="rId5"/>
    <p:sldId id="281" r:id="rId6"/>
    <p:sldId id="294" r:id="rId7"/>
    <p:sldId id="295" r:id="rId8"/>
    <p:sldId id="296" r:id="rId9"/>
    <p:sldId id="284" r:id="rId10"/>
    <p:sldId id="285" r:id="rId11"/>
    <p:sldId id="286"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95BC1E-0E09-4E4F-BDBF-4F1734C5F208}">
          <p14:sldIdLst>
            <p14:sldId id="262"/>
            <p14:sldId id="298"/>
            <p14:sldId id="289"/>
            <p14:sldId id="274"/>
            <p14:sldId id="281"/>
            <p14:sldId id="294"/>
            <p14:sldId id="295"/>
            <p14:sldId id="296"/>
            <p14:sldId id="284"/>
            <p14:sldId id="285"/>
            <p14:sldId id="286"/>
            <p14:sldId id="297"/>
          </p14:sldIdLst>
        </p14:section>
        <p14:section name="Untitled Section" id="{34493D76-174A-4863-B391-2486C8814AC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BFF"/>
    <a:srgbClr val="6E85FA"/>
    <a:srgbClr val="25C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46F87-9F92-4424-AB9F-2D4DC7BEDDBD}" v="118" dt="2023-10-31T17:16:26.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7" d="100"/>
          <a:sy n="77" d="100"/>
        </p:scale>
        <p:origin x="1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Barlow" userId="c2f84c35-0ec3-47ad-8a69-3eb7aee6052e" providerId="ADAL" clId="{77546F87-9F92-4424-AB9F-2D4DC7BEDDBD}"/>
    <pc:docChg chg="undo redo custSel addSld delSld modSld sldOrd modSection">
      <pc:chgData name="Nicola Barlow" userId="c2f84c35-0ec3-47ad-8a69-3eb7aee6052e" providerId="ADAL" clId="{77546F87-9F92-4424-AB9F-2D4DC7BEDDBD}" dt="2023-10-31T17:22:56.637" v="1314" actId="47"/>
      <pc:docMkLst>
        <pc:docMk/>
      </pc:docMkLst>
      <pc:sldChg chg="addSp delSp modSp mod setBg">
        <pc:chgData name="Nicola Barlow" userId="c2f84c35-0ec3-47ad-8a69-3eb7aee6052e" providerId="ADAL" clId="{77546F87-9F92-4424-AB9F-2D4DC7BEDDBD}" dt="2023-10-27T10:44:12.303" v="1128" actId="20577"/>
        <pc:sldMkLst>
          <pc:docMk/>
          <pc:sldMk cId="2914901649" sldId="262"/>
        </pc:sldMkLst>
        <pc:spChg chg="add mod">
          <ac:chgData name="Nicola Barlow" userId="c2f84c35-0ec3-47ad-8a69-3eb7aee6052e" providerId="ADAL" clId="{77546F87-9F92-4424-AB9F-2D4DC7BEDDBD}" dt="2023-10-27T10:44:12.303" v="1128" actId="20577"/>
          <ac:spMkLst>
            <pc:docMk/>
            <pc:sldMk cId="2914901649" sldId="262"/>
            <ac:spMk id="2" creationId="{D5F9C35B-85F7-205D-70F4-42FDD860E255}"/>
          </ac:spMkLst>
        </pc:spChg>
        <pc:spChg chg="del mod">
          <ac:chgData name="Nicola Barlow" userId="c2f84c35-0ec3-47ad-8a69-3eb7aee6052e" providerId="ADAL" clId="{77546F87-9F92-4424-AB9F-2D4DC7BEDDBD}" dt="2023-10-27T10:43:56.284" v="1114" actId="478"/>
          <ac:spMkLst>
            <pc:docMk/>
            <pc:sldMk cId="2914901649" sldId="262"/>
            <ac:spMk id="4" creationId="{00000000-0000-0000-0000-000000000000}"/>
          </ac:spMkLst>
        </pc:spChg>
        <pc:spChg chg="del mod">
          <ac:chgData name="Nicola Barlow" userId="c2f84c35-0ec3-47ad-8a69-3eb7aee6052e" providerId="ADAL" clId="{77546F87-9F92-4424-AB9F-2D4DC7BEDDBD}" dt="2023-10-27T10:43:58.029" v="1116" actId="478"/>
          <ac:spMkLst>
            <pc:docMk/>
            <pc:sldMk cId="2914901649" sldId="262"/>
            <ac:spMk id="6" creationId="{00000000-0000-0000-0000-000000000000}"/>
          </ac:spMkLst>
        </pc:spChg>
        <pc:spChg chg="del mod">
          <ac:chgData name="Nicola Barlow" userId="c2f84c35-0ec3-47ad-8a69-3eb7aee6052e" providerId="ADAL" clId="{77546F87-9F92-4424-AB9F-2D4DC7BEDDBD}" dt="2023-10-27T10:43:24.439" v="1110" actId="478"/>
          <ac:spMkLst>
            <pc:docMk/>
            <pc:sldMk cId="2914901649" sldId="262"/>
            <ac:spMk id="7" creationId="{00000000-0000-0000-0000-000000000000}"/>
          </ac:spMkLst>
        </pc:spChg>
        <pc:picChg chg="del">
          <ac:chgData name="Nicola Barlow" userId="c2f84c35-0ec3-47ad-8a69-3eb7aee6052e" providerId="ADAL" clId="{77546F87-9F92-4424-AB9F-2D4DC7BEDDBD}" dt="2023-10-27T10:43:57.288" v="1115" actId="478"/>
          <ac:picMkLst>
            <pc:docMk/>
            <pc:sldMk cId="2914901649" sldId="262"/>
            <ac:picMk id="5" creationId="{00000000-0000-0000-0000-000000000000}"/>
          </ac:picMkLst>
        </pc:picChg>
      </pc:sldChg>
      <pc:sldChg chg="addSp delSp modSp add mod ord modAnim">
        <pc:chgData name="Nicola Barlow" userId="c2f84c35-0ec3-47ad-8a69-3eb7aee6052e" providerId="ADAL" clId="{77546F87-9F92-4424-AB9F-2D4DC7BEDDBD}" dt="2023-10-25T20:41:44.378" v="193"/>
        <pc:sldMkLst>
          <pc:docMk/>
          <pc:sldMk cId="2976209353" sldId="274"/>
        </pc:sldMkLst>
        <pc:spChg chg="add del mod">
          <ac:chgData name="Nicola Barlow" userId="c2f84c35-0ec3-47ad-8a69-3eb7aee6052e" providerId="ADAL" clId="{77546F87-9F92-4424-AB9F-2D4DC7BEDDBD}" dt="2023-10-25T20:41:21.949" v="187" actId="478"/>
          <ac:spMkLst>
            <pc:docMk/>
            <pc:sldMk cId="2976209353" sldId="274"/>
            <ac:spMk id="20" creationId="{1FD3D3F7-4FCE-BA5A-6B93-DB606FB8B4A2}"/>
          </ac:spMkLst>
        </pc:spChg>
        <pc:spChg chg="add del mod">
          <ac:chgData name="Nicola Barlow" userId="c2f84c35-0ec3-47ad-8a69-3eb7aee6052e" providerId="ADAL" clId="{77546F87-9F92-4424-AB9F-2D4DC7BEDDBD}" dt="2023-10-25T20:40:59.880" v="184"/>
          <ac:spMkLst>
            <pc:docMk/>
            <pc:sldMk cId="2976209353" sldId="274"/>
            <ac:spMk id="21" creationId="{EA9092DF-ACB1-471F-B050-7E17CDE50961}"/>
          </ac:spMkLst>
        </pc:spChg>
        <pc:spChg chg="add del mod">
          <ac:chgData name="Nicola Barlow" userId="c2f84c35-0ec3-47ad-8a69-3eb7aee6052e" providerId="ADAL" clId="{77546F87-9F92-4424-AB9F-2D4DC7BEDDBD}" dt="2023-10-25T20:41:20.690" v="186" actId="478"/>
          <ac:spMkLst>
            <pc:docMk/>
            <pc:sldMk cId="2976209353" sldId="274"/>
            <ac:spMk id="22" creationId="{CA0BAA2D-CBE3-3904-F1BF-D5027D62A172}"/>
          </ac:spMkLst>
        </pc:spChg>
        <pc:picChg chg="add mod">
          <ac:chgData name="Nicola Barlow" userId="c2f84c35-0ec3-47ad-8a69-3eb7aee6052e" providerId="ADAL" clId="{77546F87-9F92-4424-AB9F-2D4DC7BEDDBD}" dt="2023-10-25T20:38:07.951" v="165" actId="14100"/>
          <ac:picMkLst>
            <pc:docMk/>
            <pc:sldMk cId="2976209353" sldId="274"/>
            <ac:picMk id="2" creationId="{3062D5D3-8CB5-46BA-98FA-866A6541CFF5}"/>
          </ac:picMkLst>
        </pc:picChg>
        <pc:picChg chg="add del mod">
          <ac:chgData name="Nicola Barlow" userId="c2f84c35-0ec3-47ad-8a69-3eb7aee6052e" providerId="ADAL" clId="{77546F87-9F92-4424-AB9F-2D4DC7BEDDBD}" dt="2023-10-25T20:36:32.677" v="134" actId="478"/>
          <ac:picMkLst>
            <pc:docMk/>
            <pc:sldMk cId="2976209353" sldId="274"/>
            <ac:picMk id="3" creationId="{208487F9-D120-00CA-A512-9DB804098CAA}"/>
          </ac:picMkLst>
        </pc:picChg>
        <pc:picChg chg="del">
          <ac:chgData name="Nicola Barlow" userId="c2f84c35-0ec3-47ad-8a69-3eb7aee6052e" providerId="ADAL" clId="{77546F87-9F92-4424-AB9F-2D4DC7BEDDBD}" dt="2023-10-25T20:33:41.520" v="100" actId="478"/>
          <ac:picMkLst>
            <pc:docMk/>
            <pc:sldMk cId="2976209353" sldId="274"/>
            <ac:picMk id="6" creationId="{00000000-0000-0000-0000-000000000000}"/>
          </ac:picMkLst>
        </pc:picChg>
        <pc:picChg chg="del mod">
          <ac:chgData name="Nicola Barlow" userId="c2f84c35-0ec3-47ad-8a69-3eb7aee6052e" providerId="ADAL" clId="{77546F87-9F92-4424-AB9F-2D4DC7BEDDBD}" dt="2023-10-25T20:35:23.514" v="122" actId="478"/>
          <ac:picMkLst>
            <pc:docMk/>
            <pc:sldMk cId="2976209353" sldId="274"/>
            <ac:picMk id="7" creationId="{00000000-0000-0000-0000-000000000000}"/>
          </ac:picMkLst>
        </pc:picChg>
        <pc:picChg chg="mod">
          <ac:chgData name="Nicola Barlow" userId="c2f84c35-0ec3-47ad-8a69-3eb7aee6052e" providerId="ADAL" clId="{77546F87-9F92-4424-AB9F-2D4DC7BEDDBD}" dt="2023-10-25T20:35:34.018" v="126" actId="14100"/>
          <ac:picMkLst>
            <pc:docMk/>
            <pc:sldMk cId="2976209353" sldId="274"/>
            <ac:picMk id="9" creationId="{00000000-0000-0000-0000-000000000000}"/>
          </ac:picMkLst>
        </pc:picChg>
        <pc:picChg chg="add del">
          <ac:chgData name="Nicola Barlow" userId="c2f84c35-0ec3-47ad-8a69-3eb7aee6052e" providerId="ADAL" clId="{77546F87-9F92-4424-AB9F-2D4DC7BEDDBD}" dt="2023-10-25T20:35:13.943" v="118" actId="478"/>
          <ac:picMkLst>
            <pc:docMk/>
            <pc:sldMk cId="2976209353" sldId="274"/>
            <ac:picMk id="10" creationId="{00000000-0000-0000-0000-000000000000}"/>
          </ac:picMkLst>
        </pc:picChg>
        <pc:picChg chg="add del mod">
          <ac:chgData name="Nicola Barlow" userId="c2f84c35-0ec3-47ad-8a69-3eb7aee6052e" providerId="ADAL" clId="{77546F87-9F92-4424-AB9F-2D4DC7BEDDBD}" dt="2023-10-25T20:37:32.561" v="152" actId="478"/>
          <ac:picMkLst>
            <pc:docMk/>
            <pc:sldMk cId="2976209353" sldId="274"/>
            <ac:picMk id="12" creationId="{559C4E91-F135-A7A9-939F-E2A36378C838}"/>
          </ac:picMkLst>
        </pc:picChg>
        <pc:picChg chg="add mod">
          <ac:chgData name="Nicola Barlow" userId="c2f84c35-0ec3-47ad-8a69-3eb7aee6052e" providerId="ADAL" clId="{77546F87-9F92-4424-AB9F-2D4DC7BEDDBD}" dt="2023-10-25T20:38:11.453" v="166" actId="14100"/>
          <ac:picMkLst>
            <pc:docMk/>
            <pc:sldMk cId="2976209353" sldId="274"/>
            <ac:picMk id="13" creationId="{9C9D0D85-46F8-2F6C-D168-6939E38A8DA8}"/>
          </ac:picMkLst>
        </pc:picChg>
        <pc:picChg chg="add mod">
          <ac:chgData name="Nicola Barlow" userId="c2f84c35-0ec3-47ad-8a69-3eb7aee6052e" providerId="ADAL" clId="{77546F87-9F92-4424-AB9F-2D4DC7BEDDBD}" dt="2023-10-25T20:38:21.331" v="168" actId="14100"/>
          <ac:picMkLst>
            <pc:docMk/>
            <pc:sldMk cId="2976209353" sldId="274"/>
            <ac:picMk id="14" creationId="{14CCABDC-5071-186A-C7A0-805ACD028733}"/>
          </ac:picMkLst>
        </pc:picChg>
        <pc:picChg chg="add mod">
          <ac:chgData name="Nicola Barlow" userId="c2f84c35-0ec3-47ad-8a69-3eb7aee6052e" providerId="ADAL" clId="{77546F87-9F92-4424-AB9F-2D4DC7BEDDBD}" dt="2023-10-25T20:38:18.254" v="167" actId="14100"/>
          <ac:picMkLst>
            <pc:docMk/>
            <pc:sldMk cId="2976209353" sldId="274"/>
            <ac:picMk id="15" creationId="{382669D7-3885-C41F-5AA0-A5D8F88C7139}"/>
          </ac:picMkLst>
        </pc:picChg>
        <pc:picChg chg="add mod">
          <ac:chgData name="Nicola Barlow" userId="c2f84c35-0ec3-47ad-8a69-3eb7aee6052e" providerId="ADAL" clId="{77546F87-9F92-4424-AB9F-2D4DC7BEDDBD}" dt="2023-10-25T20:38:27.694" v="169" actId="14100"/>
          <ac:picMkLst>
            <pc:docMk/>
            <pc:sldMk cId="2976209353" sldId="274"/>
            <ac:picMk id="17" creationId="{B908BDBB-8D16-6B93-2342-24140CC725FD}"/>
          </ac:picMkLst>
        </pc:picChg>
        <pc:picChg chg="add mod">
          <ac:chgData name="Nicola Barlow" userId="c2f84c35-0ec3-47ad-8a69-3eb7aee6052e" providerId="ADAL" clId="{77546F87-9F92-4424-AB9F-2D4DC7BEDDBD}" dt="2023-10-25T20:37:43.277" v="157" actId="1076"/>
          <ac:picMkLst>
            <pc:docMk/>
            <pc:sldMk cId="2976209353" sldId="274"/>
            <ac:picMk id="19" creationId="{C217443F-8B34-33A3-CADB-24E946E89078}"/>
          </ac:picMkLst>
        </pc:picChg>
        <pc:picChg chg="add mod">
          <ac:chgData name="Nicola Barlow" userId="c2f84c35-0ec3-47ad-8a69-3eb7aee6052e" providerId="ADAL" clId="{77546F87-9F92-4424-AB9F-2D4DC7BEDDBD}" dt="2023-10-25T20:41:38.444" v="192" actId="1076"/>
          <ac:picMkLst>
            <pc:docMk/>
            <pc:sldMk cId="2976209353" sldId="274"/>
            <ac:picMk id="24" creationId="{3BB106ED-EE54-2857-6800-7E1A29427058}"/>
          </ac:picMkLst>
        </pc:picChg>
      </pc:sldChg>
      <pc:sldChg chg="addSp delSp modSp add del mod setBg delAnim modAnim">
        <pc:chgData name="Nicola Barlow" userId="c2f84c35-0ec3-47ad-8a69-3eb7aee6052e" providerId="ADAL" clId="{77546F87-9F92-4424-AB9F-2D4DC7BEDDBD}" dt="2023-10-25T20:20:34.147" v="98" actId="2696"/>
        <pc:sldMkLst>
          <pc:docMk/>
          <pc:sldMk cId="3545750679" sldId="277"/>
        </pc:sldMkLst>
        <pc:spChg chg="add mod">
          <ac:chgData name="Nicola Barlow" userId="c2f84c35-0ec3-47ad-8a69-3eb7aee6052e" providerId="ADAL" clId="{77546F87-9F92-4424-AB9F-2D4DC7BEDDBD}" dt="2023-10-25T20:05:25.750" v="80" actId="1076"/>
          <ac:spMkLst>
            <pc:docMk/>
            <pc:sldMk cId="3545750679" sldId="277"/>
            <ac:spMk id="10" creationId="{4A3A87AE-2F93-E26E-F1A9-70049A7C65C2}"/>
          </ac:spMkLst>
        </pc:spChg>
        <pc:spChg chg="add mod">
          <ac:chgData name="Nicola Barlow" userId="c2f84c35-0ec3-47ad-8a69-3eb7aee6052e" providerId="ADAL" clId="{77546F87-9F92-4424-AB9F-2D4DC7BEDDBD}" dt="2023-10-25T20:11:01.703" v="97" actId="1076"/>
          <ac:spMkLst>
            <pc:docMk/>
            <pc:sldMk cId="3545750679" sldId="277"/>
            <ac:spMk id="12" creationId="{881D9C54-A8C2-C7C3-3229-0CE1FF937252}"/>
          </ac:spMkLst>
        </pc:spChg>
        <pc:spChg chg="add mod">
          <ac:chgData name="Nicola Barlow" userId="c2f84c35-0ec3-47ad-8a69-3eb7aee6052e" providerId="ADAL" clId="{77546F87-9F92-4424-AB9F-2D4DC7BEDDBD}" dt="2023-10-25T20:10:50.400" v="94" actId="1076"/>
          <ac:spMkLst>
            <pc:docMk/>
            <pc:sldMk cId="3545750679" sldId="277"/>
            <ac:spMk id="16" creationId="{0EB8B105-4F44-5C4B-69F0-FBF3BAE057A8}"/>
          </ac:spMkLst>
        </pc:spChg>
        <pc:picChg chg="add mod">
          <ac:chgData name="Nicola Barlow" userId="c2f84c35-0ec3-47ad-8a69-3eb7aee6052e" providerId="ADAL" clId="{77546F87-9F92-4424-AB9F-2D4DC7BEDDBD}" dt="2023-10-25T20:03:00.919" v="68" actId="1076"/>
          <ac:picMkLst>
            <pc:docMk/>
            <pc:sldMk cId="3545750679" sldId="277"/>
            <ac:picMk id="2" creationId="{1E17311B-1D09-9DFC-9947-0049F01AA088}"/>
          </ac:picMkLst>
        </pc:picChg>
        <pc:picChg chg="add del mod">
          <ac:chgData name="Nicola Barlow" userId="c2f84c35-0ec3-47ad-8a69-3eb7aee6052e" providerId="ADAL" clId="{77546F87-9F92-4424-AB9F-2D4DC7BEDDBD}" dt="2023-10-25T20:06:18.502" v="81" actId="21"/>
          <ac:picMkLst>
            <pc:docMk/>
            <pc:sldMk cId="3545750679" sldId="277"/>
            <ac:picMk id="3" creationId="{65E8A7DD-3B61-61D6-50C8-E8D99FD23650}"/>
          </ac:picMkLst>
        </pc:picChg>
        <pc:picChg chg="add mod">
          <ac:chgData name="Nicola Barlow" userId="c2f84c35-0ec3-47ad-8a69-3eb7aee6052e" providerId="ADAL" clId="{77546F87-9F92-4424-AB9F-2D4DC7BEDDBD}" dt="2023-10-25T20:10:57.462" v="96" actId="1076"/>
          <ac:picMkLst>
            <pc:docMk/>
            <pc:sldMk cId="3545750679" sldId="277"/>
            <ac:picMk id="4" creationId="{003590B1-DD11-2E65-101A-12F493218EA7}"/>
          </ac:picMkLst>
        </pc:picChg>
        <pc:picChg chg="add del mod">
          <ac:chgData name="Nicola Barlow" userId="c2f84c35-0ec3-47ad-8a69-3eb7aee6052e" providerId="ADAL" clId="{77546F87-9F92-4424-AB9F-2D4DC7BEDDBD}" dt="2023-10-25T20:08:32.153" v="88" actId="21"/>
          <ac:picMkLst>
            <pc:docMk/>
            <pc:sldMk cId="3545750679" sldId="277"/>
            <ac:picMk id="6" creationId="{BF105A85-BF35-54E5-512E-BB651A87D229}"/>
          </ac:picMkLst>
        </pc:picChg>
        <pc:picChg chg="add mod">
          <ac:chgData name="Nicola Barlow" userId="c2f84c35-0ec3-47ad-8a69-3eb7aee6052e" providerId="ADAL" clId="{77546F87-9F92-4424-AB9F-2D4DC7BEDDBD}" dt="2023-10-25T20:10:43.581" v="92" actId="1076"/>
          <ac:picMkLst>
            <pc:docMk/>
            <pc:sldMk cId="3545750679" sldId="277"/>
            <ac:picMk id="7" creationId="{6E0BF129-0172-8863-941A-523CCDA6D3FF}"/>
          </ac:picMkLst>
        </pc:picChg>
        <pc:picChg chg="add del mod">
          <ac:chgData name="Nicola Barlow" userId="c2f84c35-0ec3-47ad-8a69-3eb7aee6052e" providerId="ADAL" clId="{77546F87-9F92-4424-AB9F-2D4DC7BEDDBD}" dt="2023-10-25T20:10:40.110" v="91" actId="21"/>
          <ac:picMkLst>
            <pc:docMk/>
            <pc:sldMk cId="3545750679" sldId="277"/>
            <ac:picMk id="8" creationId="{3FB363D2-02C5-712A-4F3B-BD49F3BDEB97}"/>
          </ac:picMkLst>
        </pc:picChg>
        <pc:picChg chg="del">
          <ac:chgData name="Nicola Barlow" userId="c2f84c35-0ec3-47ad-8a69-3eb7aee6052e" providerId="ADAL" clId="{77546F87-9F92-4424-AB9F-2D4DC7BEDDBD}" dt="2023-10-25T19:54:32.757" v="62" actId="478"/>
          <ac:picMkLst>
            <pc:docMk/>
            <pc:sldMk cId="3545750679" sldId="277"/>
            <ac:picMk id="14" creationId="{00000000-0000-0000-0000-000000000000}"/>
          </ac:picMkLst>
        </pc:picChg>
        <pc:picChg chg="del">
          <ac:chgData name="Nicola Barlow" userId="c2f84c35-0ec3-47ad-8a69-3eb7aee6052e" providerId="ADAL" clId="{77546F87-9F92-4424-AB9F-2D4DC7BEDDBD}" dt="2023-10-25T19:54:34.690" v="63" actId="478"/>
          <ac:picMkLst>
            <pc:docMk/>
            <pc:sldMk cId="3545750679" sldId="277"/>
            <ac:picMk id="15" creationId="{00000000-0000-0000-0000-000000000000}"/>
          </ac:picMkLst>
        </pc:picChg>
      </pc:sldChg>
      <pc:sldChg chg="add del ord setBg">
        <pc:chgData name="Nicola Barlow" userId="c2f84c35-0ec3-47ad-8a69-3eb7aee6052e" providerId="ADAL" clId="{77546F87-9F92-4424-AB9F-2D4DC7BEDDBD}" dt="2023-10-25T21:24:54.911" v="1103" actId="47"/>
        <pc:sldMkLst>
          <pc:docMk/>
          <pc:sldMk cId="52942943" sldId="278"/>
        </pc:sldMkLst>
      </pc:sldChg>
      <pc:sldChg chg="addSp modSp del mod ord setBg">
        <pc:chgData name="Nicola Barlow" userId="c2f84c35-0ec3-47ad-8a69-3eb7aee6052e" providerId="ADAL" clId="{77546F87-9F92-4424-AB9F-2D4DC7BEDDBD}" dt="2023-10-31T17:22:52.834" v="1312" actId="47"/>
        <pc:sldMkLst>
          <pc:docMk/>
          <pc:sldMk cId="3740345112" sldId="280"/>
        </pc:sldMkLst>
        <pc:spChg chg="add mod">
          <ac:chgData name="Nicola Barlow" userId="c2f84c35-0ec3-47ad-8a69-3eb7aee6052e" providerId="ADAL" clId="{77546F87-9F92-4424-AB9F-2D4DC7BEDDBD}" dt="2023-10-25T21:04:17.264" v="766" actId="14100"/>
          <ac:spMkLst>
            <pc:docMk/>
            <pc:sldMk cId="3740345112" sldId="280"/>
            <ac:spMk id="3" creationId="{055F8337-7851-921D-FD15-51700F4350E6}"/>
          </ac:spMkLst>
        </pc:spChg>
        <pc:spChg chg="mod">
          <ac:chgData name="Nicola Barlow" userId="c2f84c35-0ec3-47ad-8a69-3eb7aee6052e" providerId="ADAL" clId="{77546F87-9F92-4424-AB9F-2D4DC7BEDDBD}" dt="2023-10-25T19:38:29.557" v="5" actId="20577"/>
          <ac:spMkLst>
            <pc:docMk/>
            <pc:sldMk cId="3740345112" sldId="280"/>
            <ac:spMk id="9" creationId="{00000000-0000-0000-0000-000000000000}"/>
          </ac:spMkLst>
        </pc:spChg>
      </pc:sldChg>
      <pc:sldChg chg="add ord setBg">
        <pc:chgData name="Nicola Barlow" userId="c2f84c35-0ec3-47ad-8a69-3eb7aee6052e" providerId="ADAL" clId="{77546F87-9F92-4424-AB9F-2D4DC7BEDDBD}" dt="2023-10-25T21:04:33.236" v="767"/>
        <pc:sldMkLst>
          <pc:docMk/>
          <pc:sldMk cId="3102765987" sldId="281"/>
        </pc:sldMkLst>
      </pc:sldChg>
      <pc:sldChg chg="del">
        <pc:chgData name="Nicola Barlow" userId="c2f84c35-0ec3-47ad-8a69-3eb7aee6052e" providerId="ADAL" clId="{77546F87-9F92-4424-AB9F-2D4DC7BEDDBD}" dt="2023-10-25T19:39:45.333" v="21" actId="47"/>
        <pc:sldMkLst>
          <pc:docMk/>
          <pc:sldMk cId="4019752926" sldId="281"/>
        </pc:sldMkLst>
      </pc:sldChg>
      <pc:sldChg chg="del setBg">
        <pc:chgData name="Nicola Barlow" userId="c2f84c35-0ec3-47ad-8a69-3eb7aee6052e" providerId="ADAL" clId="{77546F87-9F92-4424-AB9F-2D4DC7BEDDBD}" dt="2023-10-25T19:56:20.208" v="64" actId="2696"/>
        <pc:sldMkLst>
          <pc:docMk/>
          <pc:sldMk cId="1955502428" sldId="282"/>
        </pc:sldMkLst>
      </pc:sldChg>
      <pc:sldChg chg="del">
        <pc:chgData name="Nicola Barlow" userId="c2f84c35-0ec3-47ad-8a69-3eb7aee6052e" providerId="ADAL" clId="{77546F87-9F92-4424-AB9F-2D4DC7BEDDBD}" dt="2023-10-25T19:39:31.755" v="17" actId="47"/>
        <pc:sldMkLst>
          <pc:docMk/>
          <pc:sldMk cId="374166389" sldId="283"/>
        </pc:sldMkLst>
      </pc:sldChg>
      <pc:sldChg chg="addSp delSp modSp mod setBg delAnim modAnim">
        <pc:chgData name="Nicola Barlow" userId="c2f84c35-0ec3-47ad-8a69-3eb7aee6052e" providerId="ADAL" clId="{77546F87-9F92-4424-AB9F-2D4DC7BEDDBD}" dt="2023-10-25T21:24:26.968" v="1102"/>
        <pc:sldMkLst>
          <pc:docMk/>
          <pc:sldMk cId="4056435468" sldId="284"/>
        </pc:sldMkLst>
        <pc:spChg chg="mod">
          <ac:chgData name="Nicola Barlow" userId="c2f84c35-0ec3-47ad-8a69-3eb7aee6052e" providerId="ADAL" clId="{77546F87-9F92-4424-AB9F-2D4DC7BEDDBD}" dt="2023-10-25T20:59:02.087" v="283" actId="20577"/>
          <ac:spMkLst>
            <pc:docMk/>
            <pc:sldMk cId="4056435468" sldId="284"/>
            <ac:spMk id="2" creationId="{00000000-0000-0000-0000-000000000000}"/>
          </ac:spMkLst>
        </pc:spChg>
        <pc:spChg chg="del">
          <ac:chgData name="Nicola Barlow" userId="c2f84c35-0ec3-47ad-8a69-3eb7aee6052e" providerId="ADAL" clId="{77546F87-9F92-4424-AB9F-2D4DC7BEDDBD}" dt="2023-10-25T20:59:06.033" v="284" actId="478"/>
          <ac:spMkLst>
            <pc:docMk/>
            <pc:sldMk cId="4056435468" sldId="284"/>
            <ac:spMk id="3" creationId="{00000000-0000-0000-0000-000000000000}"/>
          </ac:spMkLst>
        </pc:spChg>
        <pc:spChg chg="del">
          <ac:chgData name="Nicola Barlow" userId="c2f84c35-0ec3-47ad-8a69-3eb7aee6052e" providerId="ADAL" clId="{77546F87-9F92-4424-AB9F-2D4DC7BEDDBD}" dt="2023-10-25T20:59:07.997" v="285" actId="478"/>
          <ac:spMkLst>
            <pc:docMk/>
            <pc:sldMk cId="4056435468" sldId="284"/>
            <ac:spMk id="4" creationId="{00000000-0000-0000-0000-000000000000}"/>
          </ac:spMkLst>
        </pc:spChg>
        <pc:spChg chg="mod">
          <ac:chgData name="Nicola Barlow" userId="c2f84c35-0ec3-47ad-8a69-3eb7aee6052e" providerId="ADAL" clId="{77546F87-9F92-4424-AB9F-2D4DC7BEDDBD}" dt="2023-10-25T21:15:31.966" v="967" actId="115"/>
          <ac:spMkLst>
            <pc:docMk/>
            <pc:sldMk cId="4056435468" sldId="284"/>
            <ac:spMk id="5" creationId="{00000000-0000-0000-0000-000000000000}"/>
          </ac:spMkLst>
        </pc:spChg>
        <pc:spChg chg="del">
          <ac:chgData name="Nicola Barlow" userId="c2f84c35-0ec3-47ad-8a69-3eb7aee6052e" providerId="ADAL" clId="{77546F87-9F92-4424-AB9F-2D4DC7BEDDBD}" dt="2023-10-25T20:59:09.790" v="286" actId="478"/>
          <ac:spMkLst>
            <pc:docMk/>
            <pc:sldMk cId="4056435468" sldId="284"/>
            <ac:spMk id="6" creationId="{00000000-0000-0000-0000-000000000000}"/>
          </ac:spMkLst>
        </pc:spChg>
        <pc:spChg chg="del">
          <ac:chgData name="Nicola Barlow" userId="c2f84c35-0ec3-47ad-8a69-3eb7aee6052e" providerId="ADAL" clId="{77546F87-9F92-4424-AB9F-2D4DC7BEDDBD}" dt="2023-10-25T20:59:11.752" v="287" actId="478"/>
          <ac:spMkLst>
            <pc:docMk/>
            <pc:sldMk cId="4056435468" sldId="284"/>
            <ac:spMk id="7" creationId="{00000000-0000-0000-0000-000000000000}"/>
          </ac:spMkLst>
        </pc:spChg>
        <pc:spChg chg="add del">
          <ac:chgData name="Nicola Barlow" userId="c2f84c35-0ec3-47ad-8a69-3eb7aee6052e" providerId="ADAL" clId="{77546F87-9F92-4424-AB9F-2D4DC7BEDDBD}" dt="2023-10-25T21:17:12.660" v="972" actId="478"/>
          <ac:spMkLst>
            <pc:docMk/>
            <pc:sldMk cId="4056435468" sldId="284"/>
            <ac:spMk id="11" creationId="{FF196E48-B5AE-0B05-E4E7-9153345A0CF9}"/>
          </ac:spMkLst>
        </pc:spChg>
        <pc:spChg chg="add mod">
          <ac:chgData name="Nicola Barlow" userId="c2f84c35-0ec3-47ad-8a69-3eb7aee6052e" providerId="ADAL" clId="{77546F87-9F92-4424-AB9F-2D4DC7BEDDBD}" dt="2023-10-25T21:24:21.343" v="1101" actId="1076"/>
          <ac:spMkLst>
            <pc:docMk/>
            <pc:sldMk cId="4056435468" sldId="284"/>
            <ac:spMk id="13" creationId="{23B5A766-5133-D243-38A0-4D8E763077A8}"/>
          </ac:spMkLst>
        </pc:spChg>
        <pc:picChg chg="del">
          <ac:chgData name="Nicola Barlow" userId="c2f84c35-0ec3-47ad-8a69-3eb7aee6052e" providerId="ADAL" clId="{77546F87-9F92-4424-AB9F-2D4DC7BEDDBD}" dt="2023-10-25T20:59:12.843" v="288" actId="478"/>
          <ac:picMkLst>
            <pc:docMk/>
            <pc:sldMk cId="4056435468" sldId="284"/>
            <ac:picMk id="8" creationId="{00000000-0000-0000-0000-000000000000}"/>
          </ac:picMkLst>
        </pc:picChg>
        <pc:picChg chg="add mod">
          <ac:chgData name="Nicola Barlow" userId="c2f84c35-0ec3-47ad-8a69-3eb7aee6052e" providerId="ADAL" clId="{77546F87-9F92-4424-AB9F-2D4DC7BEDDBD}" dt="2023-10-25T21:24:12.312" v="1098" actId="1076"/>
          <ac:picMkLst>
            <pc:docMk/>
            <pc:sldMk cId="4056435468" sldId="284"/>
            <ac:picMk id="10" creationId="{FAC664F7-642C-D778-CF8C-1B16A0CFA2B4}"/>
          </ac:picMkLst>
        </pc:picChg>
        <pc:picChg chg="add del mod">
          <ac:chgData name="Nicola Barlow" userId="c2f84c35-0ec3-47ad-8a69-3eb7aee6052e" providerId="ADAL" clId="{77546F87-9F92-4424-AB9F-2D4DC7BEDDBD}" dt="2023-10-25T21:18:38.629" v="977" actId="478"/>
          <ac:picMkLst>
            <pc:docMk/>
            <pc:sldMk cId="4056435468" sldId="284"/>
            <ac:picMk id="3076" creationId="{269F61B4-F01C-46C5-8A93-867075B74B36}"/>
          </ac:picMkLst>
        </pc:picChg>
        <pc:picChg chg="add del mod">
          <ac:chgData name="Nicola Barlow" userId="c2f84c35-0ec3-47ad-8a69-3eb7aee6052e" providerId="ADAL" clId="{77546F87-9F92-4424-AB9F-2D4DC7BEDDBD}" dt="2023-10-25T21:21:34.598" v="1014" actId="478"/>
          <ac:picMkLst>
            <pc:docMk/>
            <pc:sldMk cId="4056435468" sldId="284"/>
            <ac:picMk id="3078" creationId="{34D83083-D2A6-0C28-8216-F5A7D21E708E}"/>
          </ac:picMkLst>
        </pc:picChg>
        <pc:picChg chg="add mod">
          <ac:chgData name="Nicola Barlow" userId="c2f84c35-0ec3-47ad-8a69-3eb7aee6052e" providerId="ADAL" clId="{77546F87-9F92-4424-AB9F-2D4DC7BEDDBD}" dt="2023-10-25T21:21:39.520" v="1016" actId="14100"/>
          <ac:picMkLst>
            <pc:docMk/>
            <pc:sldMk cId="4056435468" sldId="284"/>
            <ac:picMk id="3080" creationId="{D624A4F2-A9A6-CE71-8C44-A4E35D7F5D8F}"/>
          </ac:picMkLst>
        </pc:picChg>
      </pc:sldChg>
      <pc:sldChg chg="delSp modSp add del mod setBg">
        <pc:chgData name="Nicola Barlow" userId="c2f84c35-0ec3-47ad-8a69-3eb7aee6052e" providerId="ADAL" clId="{77546F87-9F92-4424-AB9F-2D4DC7BEDDBD}" dt="2023-10-25T21:19:47.190" v="994" actId="20577"/>
        <pc:sldMkLst>
          <pc:docMk/>
          <pc:sldMk cId="2295021679" sldId="285"/>
        </pc:sldMkLst>
        <pc:spChg chg="mod">
          <ac:chgData name="Nicola Barlow" userId="c2f84c35-0ec3-47ad-8a69-3eb7aee6052e" providerId="ADAL" clId="{77546F87-9F92-4424-AB9F-2D4DC7BEDDBD}" dt="2023-10-25T21:19:47.190" v="994" actId="20577"/>
          <ac:spMkLst>
            <pc:docMk/>
            <pc:sldMk cId="2295021679" sldId="285"/>
            <ac:spMk id="2" creationId="{00000000-0000-0000-0000-000000000000}"/>
          </ac:spMkLst>
        </pc:spChg>
        <pc:spChg chg="mod">
          <ac:chgData name="Nicola Barlow" userId="c2f84c35-0ec3-47ad-8a69-3eb7aee6052e" providerId="ADAL" clId="{77546F87-9F92-4424-AB9F-2D4DC7BEDDBD}" dt="2023-10-25T20:59:42.146" v="313" actId="20577"/>
          <ac:spMkLst>
            <pc:docMk/>
            <pc:sldMk cId="2295021679" sldId="285"/>
            <ac:spMk id="5" creationId="{00000000-0000-0000-0000-000000000000}"/>
          </ac:spMkLst>
        </pc:spChg>
        <pc:picChg chg="del">
          <ac:chgData name="Nicola Barlow" userId="c2f84c35-0ec3-47ad-8a69-3eb7aee6052e" providerId="ADAL" clId="{77546F87-9F92-4424-AB9F-2D4DC7BEDDBD}" dt="2023-10-25T20:59:46.216" v="314" actId="478"/>
          <ac:picMkLst>
            <pc:docMk/>
            <pc:sldMk cId="2295021679" sldId="285"/>
            <ac:picMk id="6" creationId="{00000000-0000-0000-0000-000000000000}"/>
          </ac:picMkLst>
        </pc:picChg>
        <pc:picChg chg="mod">
          <ac:chgData name="Nicola Barlow" userId="c2f84c35-0ec3-47ad-8a69-3eb7aee6052e" providerId="ADAL" clId="{77546F87-9F92-4424-AB9F-2D4DC7BEDDBD}" dt="2023-10-25T21:19:39.570" v="986" actId="1076"/>
          <ac:picMkLst>
            <pc:docMk/>
            <pc:sldMk cId="2295021679" sldId="285"/>
            <ac:picMk id="7" creationId="{00000000-0000-0000-0000-000000000000}"/>
          </ac:picMkLst>
        </pc:picChg>
      </pc:sldChg>
      <pc:sldChg chg="addSp delSp modSp mod ord setBg">
        <pc:chgData name="Nicola Barlow" userId="c2f84c35-0ec3-47ad-8a69-3eb7aee6052e" providerId="ADAL" clId="{77546F87-9F92-4424-AB9F-2D4DC7BEDDBD}" dt="2023-10-25T21:21:31.266" v="1013" actId="1076"/>
        <pc:sldMkLst>
          <pc:docMk/>
          <pc:sldMk cId="2505090385" sldId="286"/>
        </pc:sldMkLst>
        <pc:spChg chg="add mod">
          <ac:chgData name="Nicola Barlow" userId="c2f84c35-0ec3-47ad-8a69-3eb7aee6052e" providerId="ADAL" clId="{77546F87-9F92-4424-AB9F-2D4DC7BEDDBD}" dt="2023-10-25T21:20:58.880" v="1010" actId="255"/>
          <ac:spMkLst>
            <pc:docMk/>
            <pc:sldMk cId="2505090385" sldId="286"/>
            <ac:spMk id="3" creationId="{23B0244B-569F-465D-95C5-02CC92EE01EB}"/>
          </ac:spMkLst>
        </pc:spChg>
        <pc:picChg chg="del">
          <ac:chgData name="Nicola Barlow" userId="c2f84c35-0ec3-47ad-8a69-3eb7aee6052e" providerId="ADAL" clId="{77546F87-9F92-4424-AB9F-2D4DC7BEDDBD}" dt="2023-10-25T21:00:18.124" v="329" actId="478"/>
          <ac:picMkLst>
            <pc:docMk/>
            <pc:sldMk cId="2505090385" sldId="286"/>
            <ac:picMk id="2" creationId="{00000000-0000-0000-0000-000000000000}"/>
          </ac:picMkLst>
        </pc:picChg>
        <pc:picChg chg="add mod">
          <ac:chgData name="Nicola Barlow" userId="c2f84c35-0ec3-47ad-8a69-3eb7aee6052e" providerId="ADAL" clId="{77546F87-9F92-4424-AB9F-2D4DC7BEDDBD}" dt="2023-10-25T21:21:31.266" v="1013" actId="1076"/>
          <ac:picMkLst>
            <pc:docMk/>
            <pc:sldMk cId="2505090385" sldId="286"/>
            <ac:picMk id="4" creationId="{CE5107A9-9131-DD78-CD94-3E1E06AE6A2B}"/>
          </ac:picMkLst>
        </pc:picChg>
      </pc:sldChg>
      <pc:sldChg chg="delSp del mod setBg">
        <pc:chgData name="Nicola Barlow" userId="c2f84c35-0ec3-47ad-8a69-3eb7aee6052e" providerId="ADAL" clId="{77546F87-9F92-4424-AB9F-2D4DC7BEDDBD}" dt="2023-10-25T21:24:56.237" v="1104" actId="47"/>
        <pc:sldMkLst>
          <pc:docMk/>
          <pc:sldMk cId="2909265151" sldId="287"/>
        </pc:sldMkLst>
        <pc:picChg chg="del">
          <ac:chgData name="Nicola Barlow" userId="c2f84c35-0ec3-47ad-8a69-3eb7aee6052e" providerId="ADAL" clId="{77546F87-9F92-4424-AB9F-2D4DC7BEDDBD}" dt="2023-10-25T21:02:35.918" v="671" actId="478"/>
          <ac:picMkLst>
            <pc:docMk/>
            <pc:sldMk cId="2909265151" sldId="287"/>
            <ac:picMk id="2" creationId="{00000000-0000-0000-0000-000000000000}"/>
          </ac:picMkLst>
        </pc:picChg>
      </pc:sldChg>
      <pc:sldChg chg="del">
        <pc:chgData name="Nicola Barlow" userId="c2f84c35-0ec3-47ad-8a69-3eb7aee6052e" providerId="ADAL" clId="{77546F87-9F92-4424-AB9F-2D4DC7BEDDBD}" dt="2023-10-25T19:39:13.370" v="12" actId="47"/>
        <pc:sldMkLst>
          <pc:docMk/>
          <pc:sldMk cId="1646311094" sldId="288"/>
        </pc:sldMkLst>
      </pc:sldChg>
      <pc:sldChg chg="addSp delSp modSp mod setBg">
        <pc:chgData name="Nicola Barlow" userId="c2f84c35-0ec3-47ad-8a69-3eb7aee6052e" providerId="ADAL" clId="{77546F87-9F92-4424-AB9F-2D4DC7BEDDBD}" dt="2023-10-25T19:53:33.869" v="59" actId="14100"/>
        <pc:sldMkLst>
          <pc:docMk/>
          <pc:sldMk cId="1389266300" sldId="289"/>
        </pc:sldMkLst>
        <pc:spChg chg="add mod">
          <ac:chgData name="Nicola Barlow" userId="c2f84c35-0ec3-47ad-8a69-3eb7aee6052e" providerId="ADAL" clId="{77546F87-9F92-4424-AB9F-2D4DC7BEDDBD}" dt="2023-10-25T19:48:12.123" v="49" actId="115"/>
          <ac:spMkLst>
            <pc:docMk/>
            <pc:sldMk cId="1389266300" sldId="289"/>
            <ac:spMk id="2" creationId="{155B1440-72E1-0543-68F3-E81A41E41D45}"/>
          </ac:spMkLst>
        </pc:spChg>
        <pc:picChg chg="add mod">
          <ac:chgData name="Nicola Barlow" userId="c2f84c35-0ec3-47ad-8a69-3eb7aee6052e" providerId="ADAL" clId="{77546F87-9F92-4424-AB9F-2D4DC7BEDDBD}" dt="2023-10-25T19:53:28.066" v="57" actId="1076"/>
          <ac:picMkLst>
            <pc:docMk/>
            <pc:sldMk cId="1389266300" sldId="289"/>
            <ac:picMk id="3" creationId="{454A3347-B4C3-D688-C0D5-5AD0F53627D0}"/>
          </ac:picMkLst>
        </pc:picChg>
        <pc:picChg chg="del">
          <ac:chgData name="Nicola Barlow" userId="c2f84c35-0ec3-47ad-8a69-3eb7aee6052e" providerId="ADAL" clId="{77546F87-9F92-4424-AB9F-2D4DC7BEDDBD}" dt="2023-10-25T19:39:48.144" v="22" actId="478"/>
          <ac:picMkLst>
            <pc:docMk/>
            <pc:sldMk cId="1389266300" sldId="289"/>
            <ac:picMk id="4" creationId="{00000000-0000-0000-0000-000000000000}"/>
          </ac:picMkLst>
        </pc:picChg>
        <pc:picChg chg="add mod">
          <ac:chgData name="Nicola Barlow" userId="c2f84c35-0ec3-47ad-8a69-3eb7aee6052e" providerId="ADAL" clId="{77546F87-9F92-4424-AB9F-2D4DC7BEDDBD}" dt="2023-10-25T19:53:33.869" v="59" actId="14100"/>
          <ac:picMkLst>
            <pc:docMk/>
            <pc:sldMk cId="1389266300" sldId="289"/>
            <ac:picMk id="1026" creationId="{A6731900-4293-5446-CE50-BEE3770A632D}"/>
          </ac:picMkLst>
        </pc:picChg>
      </pc:sldChg>
      <pc:sldChg chg="del">
        <pc:chgData name="Nicola Barlow" userId="c2f84c35-0ec3-47ad-8a69-3eb7aee6052e" providerId="ADAL" clId="{77546F87-9F92-4424-AB9F-2D4DC7BEDDBD}" dt="2023-10-25T19:38:34.185" v="6" actId="2696"/>
        <pc:sldMkLst>
          <pc:docMk/>
          <pc:sldMk cId="2045479170" sldId="291"/>
        </pc:sldMkLst>
      </pc:sldChg>
      <pc:sldChg chg="modSp del mod ord setBg">
        <pc:chgData name="Nicola Barlow" userId="c2f84c35-0ec3-47ad-8a69-3eb7aee6052e" providerId="ADAL" clId="{77546F87-9F92-4424-AB9F-2D4DC7BEDDBD}" dt="2023-10-31T17:22:54.949" v="1313" actId="47"/>
        <pc:sldMkLst>
          <pc:docMk/>
          <pc:sldMk cId="271449656" sldId="292"/>
        </pc:sldMkLst>
        <pc:spChg chg="mod">
          <ac:chgData name="Nicola Barlow" userId="c2f84c35-0ec3-47ad-8a69-3eb7aee6052e" providerId="ADAL" clId="{77546F87-9F92-4424-AB9F-2D4DC7BEDDBD}" dt="2023-10-31T17:16:05.368" v="1299" actId="20577"/>
          <ac:spMkLst>
            <pc:docMk/>
            <pc:sldMk cId="271449656" sldId="292"/>
            <ac:spMk id="8" creationId="{00000000-0000-0000-0000-000000000000}"/>
          </ac:spMkLst>
        </pc:spChg>
      </pc:sldChg>
      <pc:sldChg chg="del ord setBg">
        <pc:chgData name="Nicola Barlow" userId="c2f84c35-0ec3-47ad-8a69-3eb7aee6052e" providerId="ADAL" clId="{77546F87-9F92-4424-AB9F-2D4DC7BEDDBD}" dt="2023-10-31T17:22:56.637" v="1314" actId="47"/>
        <pc:sldMkLst>
          <pc:docMk/>
          <pc:sldMk cId="736111208" sldId="293"/>
        </pc:sldMkLst>
      </pc:sldChg>
      <pc:sldChg chg="addSp delSp modSp mod setBg">
        <pc:chgData name="Nicola Barlow" userId="c2f84c35-0ec3-47ad-8a69-3eb7aee6052e" providerId="ADAL" clId="{77546F87-9F92-4424-AB9F-2D4DC7BEDDBD}" dt="2023-10-25T21:05:26.456" v="775" actId="14100"/>
        <pc:sldMkLst>
          <pc:docMk/>
          <pc:sldMk cId="2287398835" sldId="294"/>
        </pc:sldMkLst>
        <pc:spChg chg="add mod">
          <ac:chgData name="Nicola Barlow" userId="c2f84c35-0ec3-47ad-8a69-3eb7aee6052e" providerId="ADAL" clId="{77546F87-9F92-4424-AB9F-2D4DC7BEDDBD}" dt="2023-10-25T21:04:56.160" v="772" actId="1076"/>
          <ac:spMkLst>
            <pc:docMk/>
            <pc:sldMk cId="2287398835" sldId="294"/>
            <ac:spMk id="4" creationId="{1179F3BC-6393-E4FC-BB35-4CD78507472E}"/>
          </ac:spMkLst>
        </pc:spChg>
        <pc:graphicFrameChg chg="add del mod">
          <ac:chgData name="Nicola Barlow" userId="c2f84c35-0ec3-47ad-8a69-3eb7aee6052e" providerId="ADAL" clId="{77546F87-9F92-4424-AB9F-2D4DC7BEDDBD}" dt="2023-10-25T20:57:10.330" v="207" actId="478"/>
          <ac:graphicFrameMkLst>
            <pc:docMk/>
            <pc:sldMk cId="2287398835" sldId="294"/>
            <ac:graphicFrameMk id="2" creationId="{2CC99857-B5C9-54C9-1007-4C58C0B7B080}"/>
          </ac:graphicFrameMkLst>
        </pc:graphicFrameChg>
        <pc:picChg chg="del">
          <ac:chgData name="Nicola Barlow" userId="c2f84c35-0ec3-47ad-8a69-3eb7aee6052e" providerId="ADAL" clId="{77546F87-9F92-4424-AB9F-2D4DC7BEDDBD}" dt="2023-10-25T19:39:37.360" v="19" actId="478"/>
          <ac:picMkLst>
            <pc:docMk/>
            <pc:sldMk cId="2287398835" sldId="294"/>
            <ac:picMk id="2" creationId="{00000000-0000-0000-0000-000000000000}"/>
          </ac:picMkLst>
        </pc:picChg>
        <pc:picChg chg="add mod">
          <ac:chgData name="Nicola Barlow" userId="c2f84c35-0ec3-47ad-8a69-3eb7aee6052e" providerId="ADAL" clId="{77546F87-9F92-4424-AB9F-2D4DC7BEDDBD}" dt="2023-10-25T21:05:26.456" v="775" actId="14100"/>
          <ac:picMkLst>
            <pc:docMk/>
            <pc:sldMk cId="2287398835" sldId="294"/>
            <ac:picMk id="6" creationId="{126B920E-216E-2181-0793-A2FC75BBA520}"/>
          </ac:picMkLst>
        </pc:picChg>
      </pc:sldChg>
      <pc:sldChg chg="addSp delSp modSp add mod">
        <pc:chgData name="Nicola Barlow" userId="c2f84c35-0ec3-47ad-8a69-3eb7aee6052e" providerId="ADAL" clId="{77546F87-9F92-4424-AB9F-2D4DC7BEDDBD}" dt="2023-10-25T21:09:00.881" v="808" actId="114"/>
        <pc:sldMkLst>
          <pc:docMk/>
          <pc:sldMk cId="855326651" sldId="295"/>
        </pc:sldMkLst>
        <pc:spChg chg="add mod">
          <ac:chgData name="Nicola Barlow" userId="c2f84c35-0ec3-47ad-8a69-3eb7aee6052e" providerId="ADAL" clId="{77546F87-9F92-4424-AB9F-2D4DC7BEDDBD}" dt="2023-10-25T21:09:00.881" v="808" actId="114"/>
          <ac:spMkLst>
            <pc:docMk/>
            <pc:sldMk cId="855326651" sldId="295"/>
            <ac:spMk id="5" creationId="{CF4D788E-7CEA-4331-85A1-4FB0431A7C0A}"/>
          </ac:spMkLst>
        </pc:spChg>
        <pc:spChg chg="add mod">
          <ac:chgData name="Nicola Barlow" userId="c2f84c35-0ec3-47ad-8a69-3eb7aee6052e" providerId="ADAL" clId="{77546F87-9F92-4424-AB9F-2D4DC7BEDDBD}" dt="2023-10-25T21:08:15.591" v="793" actId="14100"/>
          <ac:spMkLst>
            <pc:docMk/>
            <pc:sldMk cId="855326651" sldId="295"/>
            <ac:spMk id="7" creationId="{8AA90825-E218-A1C8-3771-2F17537DBEDE}"/>
          </ac:spMkLst>
        </pc:spChg>
        <pc:graphicFrameChg chg="del">
          <ac:chgData name="Nicola Barlow" userId="c2f84c35-0ec3-47ad-8a69-3eb7aee6052e" providerId="ADAL" clId="{77546F87-9F92-4424-AB9F-2D4DC7BEDDBD}" dt="2023-10-25T20:56:27.991" v="202" actId="478"/>
          <ac:graphicFrameMkLst>
            <pc:docMk/>
            <pc:sldMk cId="855326651" sldId="295"/>
            <ac:graphicFrameMk id="2" creationId="{2CC99857-B5C9-54C9-1007-4C58C0B7B080}"/>
          </ac:graphicFrameMkLst>
        </pc:graphicFrameChg>
        <pc:graphicFrameChg chg="add del mod modGraphic">
          <ac:chgData name="Nicola Barlow" userId="c2f84c35-0ec3-47ad-8a69-3eb7aee6052e" providerId="ADAL" clId="{77546F87-9F92-4424-AB9F-2D4DC7BEDDBD}" dt="2023-10-25T21:07:56.107" v="784" actId="478"/>
          <ac:graphicFrameMkLst>
            <pc:docMk/>
            <pc:sldMk cId="855326651" sldId="295"/>
            <ac:graphicFrameMk id="3" creationId="{865B6488-C963-5589-9C49-01409A2B3B94}"/>
          </ac:graphicFrameMkLst>
        </pc:graphicFrameChg>
        <pc:picChg chg="add mod">
          <ac:chgData name="Nicola Barlow" userId="c2f84c35-0ec3-47ad-8a69-3eb7aee6052e" providerId="ADAL" clId="{77546F87-9F92-4424-AB9F-2D4DC7BEDDBD}" dt="2023-10-25T21:08:38.843" v="799" actId="14100"/>
          <ac:picMkLst>
            <pc:docMk/>
            <pc:sldMk cId="855326651" sldId="295"/>
            <ac:picMk id="2050" creationId="{7F374031-0E90-A786-8F5B-68694569738B}"/>
          </ac:picMkLst>
        </pc:picChg>
      </pc:sldChg>
      <pc:sldChg chg="delSp add del mod delAnim">
        <pc:chgData name="Nicola Barlow" userId="c2f84c35-0ec3-47ad-8a69-3eb7aee6052e" providerId="ADAL" clId="{77546F87-9F92-4424-AB9F-2D4DC7BEDDBD}" dt="2023-10-25T20:45:03.784" v="196" actId="2696"/>
        <pc:sldMkLst>
          <pc:docMk/>
          <pc:sldMk cId="3624054246" sldId="295"/>
        </pc:sldMkLst>
        <pc:picChg chg="del">
          <ac:chgData name="Nicola Barlow" userId="c2f84c35-0ec3-47ad-8a69-3eb7aee6052e" providerId="ADAL" clId="{77546F87-9F92-4424-AB9F-2D4DC7BEDDBD}" dt="2023-10-25T20:43:27.380" v="195" actId="478"/>
          <ac:picMkLst>
            <pc:docMk/>
            <pc:sldMk cId="3624054246" sldId="295"/>
            <ac:picMk id="24" creationId="{3BB106ED-EE54-2857-6800-7E1A29427058}"/>
          </ac:picMkLst>
        </pc:picChg>
      </pc:sldChg>
      <pc:sldChg chg="addSp delSp modSp add mod ord modAnim">
        <pc:chgData name="Nicola Barlow" userId="c2f84c35-0ec3-47ad-8a69-3eb7aee6052e" providerId="ADAL" clId="{77546F87-9F92-4424-AB9F-2D4DC7BEDDBD}" dt="2023-10-25T21:20:32.242" v="1005"/>
        <pc:sldMkLst>
          <pc:docMk/>
          <pc:sldMk cId="3907837245" sldId="296"/>
        </pc:sldMkLst>
        <pc:spChg chg="mod">
          <ac:chgData name="Nicola Barlow" userId="c2f84c35-0ec3-47ad-8a69-3eb7aee6052e" providerId="ADAL" clId="{77546F87-9F92-4424-AB9F-2D4DC7BEDDBD}" dt="2023-10-25T20:58:08.348" v="225" actId="14100"/>
          <ac:spMkLst>
            <pc:docMk/>
            <pc:sldMk cId="3907837245" sldId="296"/>
            <ac:spMk id="2" creationId="{155B1440-72E1-0543-68F3-E81A41E41D45}"/>
          </ac:spMkLst>
        </pc:spChg>
        <pc:spChg chg="add mod">
          <ac:chgData name="Nicola Barlow" userId="c2f84c35-0ec3-47ad-8a69-3eb7aee6052e" providerId="ADAL" clId="{77546F87-9F92-4424-AB9F-2D4DC7BEDDBD}" dt="2023-10-25T21:20:22.921" v="1004" actId="1076"/>
          <ac:spMkLst>
            <pc:docMk/>
            <pc:sldMk cId="3907837245" sldId="296"/>
            <ac:spMk id="5" creationId="{479E3639-D657-EB9C-EC8A-C38FDB6EFCD8}"/>
          </ac:spMkLst>
        </pc:spChg>
        <pc:picChg chg="del">
          <ac:chgData name="Nicola Barlow" userId="c2f84c35-0ec3-47ad-8a69-3eb7aee6052e" providerId="ADAL" clId="{77546F87-9F92-4424-AB9F-2D4DC7BEDDBD}" dt="2023-10-25T20:58:10.970" v="226" actId="478"/>
          <ac:picMkLst>
            <pc:docMk/>
            <pc:sldMk cId="3907837245" sldId="296"/>
            <ac:picMk id="3" creationId="{454A3347-B4C3-D688-C0D5-5AD0F53627D0}"/>
          </ac:picMkLst>
        </pc:picChg>
      </pc:sldChg>
      <pc:sldChg chg="delSp modSp add mod ord">
        <pc:chgData name="Nicola Barlow" userId="c2f84c35-0ec3-47ad-8a69-3eb7aee6052e" providerId="ADAL" clId="{77546F87-9F92-4424-AB9F-2D4DC7BEDDBD}" dt="2023-10-31T17:16:33.895" v="1311" actId="115"/>
        <pc:sldMkLst>
          <pc:docMk/>
          <pc:sldMk cId="750118290" sldId="297"/>
        </pc:sldMkLst>
        <pc:spChg chg="mod">
          <ac:chgData name="Nicola Barlow" userId="c2f84c35-0ec3-47ad-8a69-3eb7aee6052e" providerId="ADAL" clId="{77546F87-9F92-4424-AB9F-2D4DC7BEDDBD}" dt="2023-10-31T17:16:33.895" v="1311" actId="115"/>
          <ac:spMkLst>
            <pc:docMk/>
            <pc:sldMk cId="750118290" sldId="297"/>
            <ac:spMk id="2" creationId="{155B1440-72E1-0543-68F3-E81A41E41D45}"/>
          </ac:spMkLst>
        </pc:spChg>
        <pc:spChg chg="del">
          <ac:chgData name="Nicola Barlow" userId="c2f84c35-0ec3-47ad-8a69-3eb7aee6052e" providerId="ADAL" clId="{77546F87-9F92-4424-AB9F-2D4DC7BEDDBD}" dt="2023-10-25T21:03:26.716" v="757" actId="478"/>
          <ac:spMkLst>
            <pc:docMk/>
            <pc:sldMk cId="750118290" sldId="297"/>
            <ac:spMk id="5" creationId="{479E3639-D657-EB9C-EC8A-C38FDB6EFCD8}"/>
          </ac:spMkLst>
        </pc:spChg>
        <pc:picChg chg="mod">
          <ac:chgData name="Nicola Barlow" userId="c2f84c35-0ec3-47ad-8a69-3eb7aee6052e" providerId="ADAL" clId="{77546F87-9F92-4424-AB9F-2D4DC7BEDDBD}" dt="2023-10-31T17:16:26.002" v="1309" actId="1076"/>
          <ac:picMkLst>
            <pc:docMk/>
            <pc:sldMk cId="750118290" sldId="297"/>
            <ac:picMk id="1026" creationId="{A6731900-4293-5446-CE50-BEE3770A632D}"/>
          </ac:picMkLst>
        </pc:picChg>
      </pc:sldChg>
      <pc:sldChg chg="add">
        <pc:chgData name="Nicola Barlow" userId="c2f84c35-0ec3-47ad-8a69-3eb7aee6052e" providerId="ADAL" clId="{77546F87-9F92-4424-AB9F-2D4DC7BEDDBD}" dt="2023-10-27T10:43:52.266" v="1113" actId="2890"/>
        <pc:sldMkLst>
          <pc:docMk/>
          <pc:sldMk cId="4000902097" sldId="2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58124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80323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56237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68761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56869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26359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336365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38908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32752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27253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42BAC7-CEEC-40DE-A5AA-1C9A8EFE9EB3}" type="datetimeFigureOut">
              <a:rPr lang="en-GB" smtClean="0"/>
              <a:t>31/10/2023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C54AE7-B42B-43E7-893A-1FD2C5E68B99}" type="slidenum">
              <a:rPr lang="en-GB" smtClean="0"/>
              <a:t>‹#›</a:t>
            </a:fld>
            <a:endParaRPr lang="en-GB" dirty="0"/>
          </a:p>
        </p:txBody>
      </p:sp>
    </p:spTree>
    <p:extLst>
      <p:ext uri="{BB962C8B-B14F-4D97-AF65-F5344CB8AC3E}">
        <p14:creationId xmlns:p14="http://schemas.microsoft.com/office/powerpoint/2010/main" val="121109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2BAC7-CEEC-40DE-A5AA-1C9A8EFE9EB3}" type="datetimeFigureOut">
              <a:rPr lang="en-GB" smtClean="0"/>
              <a:t>31/10/2023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54AE7-B42B-43E7-893A-1FD2C5E68B99}" type="slidenum">
              <a:rPr lang="en-GB" smtClean="0"/>
              <a:t>‹#›</a:t>
            </a:fld>
            <a:endParaRPr lang="en-GB" dirty="0"/>
          </a:p>
        </p:txBody>
      </p:sp>
    </p:spTree>
    <p:extLst>
      <p:ext uri="{BB962C8B-B14F-4D97-AF65-F5344CB8AC3E}">
        <p14:creationId xmlns:p14="http://schemas.microsoft.com/office/powerpoint/2010/main" val="4116237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www.google.co.uk/url?sa=i&amp;url=https://www.pri.org/stories/2016-06-24/how-brexit-campaign-used-refugees-scare-voters&amp;psig=AOvVaw2suG0P7g404dgySWHXwZmo&amp;ust=1611499385471000&amp;source=images&amp;cd=vfe&amp;ved=0CAIQjRxqFwoTCOiDlJelsu4CFQAAAAAdAAAAABAI" TargetMode="External"/><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hyperlink" Target="https://www.google.co.uk/url?sa=i&amp;url=https://www.theguardian.com/media/greenslade/2016/sep/05/newspapers-publish-anti-immigration-stories-but-what-is-to-be-done&amp;psig=AOvVaw2__sj8OKymivFAh90jmF0E&amp;ust=1611498856776000&amp;source=images&amp;cd=vfe&amp;ved=0CAIQjRxqFwoTCJDs5Zqjsu4CFQAAAAAdAAAAABA_" TargetMode="External"/><Relationship Id="rId9" Type="http://schemas.openxmlformats.org/officeDocument/2006/relationships/image" Target="../media/image9.jpe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uK2u57lz9fM&amp;list=PLvnfxJ6uhLqAQ-a2okvC4R2RzKfxKU1UJ&amp;index=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9C35B-85F7-205D-70F4-42FDD860E255}"/>
              </a:ext>
            </a:extLst>
          </p:cNvPr>
          <p:cNvSpPr txBox="1"/>
          <p:nvPr/>
        </p:nvSpPr>
        <p:spPr>
          <a:xfrm>
            <a:off x="3129280" y="1717040"/>
            <a:ext cx="5628640" cy="707886"/>
          </a:xfrm>
          <a:prstGeom prst="rect">
            <a:avLst/>
          </a:prstGeom>
          <a:noFill/>
        </p:spPr>
        <p:txBody>
          <a:bodyPr wrap="square" rtlCol="0">
            <a:spAutoFit/>
          </a:bodyPr>
          <a:lstStyle/>
          <a:p>
            <a:pPr algn="ctr"/>
            <a:r>
              <a:rPr lang="en-GB" sz="4000" dirty="0"/>
              <a:t>Session 4</a:t>
            </a:r>
          </a:p>
        </p:txBody>
      </p:sp>
    </p:spTree>
    <p:extLst>
      <p:ext uri="{BB962C8B-B14F-4D97-AF65-F5344CB8AC3E}">
        <p14:creationId xmlns:p14="http://schemas.microsoft.com/office/powerpoint/2010/main" val="291490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8675" y="16782"/>
            <a:ext cx="6322423" cy="1325563"/>
          </a:xfrm>
        </p:spPr>
        <p:txBody>
          <a:bodyPr/>
          <a:lstStyle/>
          <a:p>
            <a:r>
              <a:rPr lang="en-GB" u="sng" dirty="0"/>
              <a:t>Group Task – Mind map</a:t>
            </a:r>
          </a:p>
        </p:txBody>
      </p:sp>
      <p:sp>
        <p:nvSpPr>
          <p:cNvPr id="2" name="TextBox 1"/>
          <p:cNvSpPr txBox="1"/>
          <p:nvPr/>
        </p:nvSpPr>
        <p:spPr>
          <a:xfrm>
            <a:off x="380275" y="1211326"/>
            <a:ext cx="9895114" cy="830997"/>
          </a:xfrm>
          <a:prstGeom prst="rect">
            <a:avLst/>
          </a:prstGeom>
          <a:noFill/>
        </p:spPr>
        <p:txBody>
          <a:bodyPr wrap="square" rtlCol="0">
            <a:spAutoFit/>
          </a:bodyPr>
          <a:lstStyle/>
          <a:p>
            <a:r>
              <a:rPr lang="en-GB" sz="4800" i="1" dirty="0">
                <a:solidFill>
                  <a:srgbClr val="0070C0"/>
                </a:solidFill>
                <a:latin typeface="+mj-lt"/>
              </a:rPr>
              <a:t>So, what now?</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675" y="2252409"/>
            <a:ext cx="6035039" cy="4025324"/>
          </a:xfrm>
          <a:prstGeom prst="rect">
            <a:avLst/>
          </a:prstGeom>
        </p:spPr>
      </p:pic>
    </p:spTree>
    <p:extLst>
      <p:ext uri="{BB962C8B-B14F-4D97-AF65-F5344CB8AC3E}">
        <p14:creationId xmlns:p14="http://schemas.microsoft.com/office/powerpoint/2010/main" val="229502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0244B-569F-465D-95C5-02CC92EE01EB}"/>
              </a:ext>
            </a:extLst>
          </p:cNvPr>
          <p:cNvSpPr txBox="1"/>
          <p:nvPr/>
        </p:nvSpPr>
        <p:spPr>
          <a:xfrm>
            <a:off x="670560" y="284480"/>
            <a:ext cx="11003280" cy="3016210"/>
          </a:xfrm>
          <a:prstGeom prst="rect">
            <a:avLst/>
          </a:prstGeom>
          <a:noFill/>
        </p:spPr>
        <p:txBody>
          <a:bodyPr wrap="square" rtlCol="0">
            <a:spAutoFit/>
          </a:bodyPr>
          <a:lstStyle/>
          <a:p>
            <a:r>
              <a:rPr lang="en-GB" sz="6000" dirty="0"/>
              <a:t>Your turn…</a:t>
            </a:r>
          </a:p>
          <a:p>
            <a:endParaRPr lang="en-GB" dirty="0"/>
          </a:p>
          <a:p>
            <a:r>
              <a:rPr lang="en-GB" sz="2800" i="1" dirty="0">
                <a:solidFill>
                  <a:srgbClr val="0070C0"/>
                </a:solidFill>
              </a:rPr>
              <a:t>Using the two poems that we have looked at today, you will need to write your own poem about refugees and the importance of kindness and acceptance. This can be in any poetry style – remember, it doesn’t need to rhyme. The most important thing is that you use language for effect. </a:t>
            </a:r>
          </a:p>
        </p:txBody>
      </p:sp>
      <p:pic>
        <p:nvPicPr>
          <p:cNvPr id="4" name="Picture 3">
            <a:extLst>
              <a:ext uri="{FF2B5EF4-FFF2-40B4-BE49-F238E27FC236}">
                <a16:creationId xmlns:a16="http://schemas.microsoft.com/office/drawing/2014/main" id="{CE5107A9-9131-DD78-CD94-3E1E06AE6A2B}"/>
              </a:ext>
            </a:extLst>
          </p:cNvPr>
          <p:cNvPicPr>
            <a:picLocks noChangeAspect="1"/>
          </p:cNvPicPr>
          <p:nvPr/>
        </p:nvPicPr>
        <p:blipFill>
          <a:blip r:embed="rId2"/>
          <a:stretch>
            <a:fillRect/>
          </a:stretch>
        </p:blipFill>
        <p:spPr>
          <a:xfrm>
            <a:off x="3815208" y="3645148"/>
            <a:ext cx="3883489" cy="2834886"/>
          </a:xfrm>
          <a:prstGeom prst="rect">
            <a:avLst/>
          </a:prstGeom>
        </p:spPr>
      </p:pic>
    </p:spTree>
    <p:extLst>
      <p:ext uri="{BB962C8B-B14F-4D97-AF65-F5344CB8AC3E}">
        <p14:creationId xmlns:p14="http://schemas.microsoft.com/office/powerpoint/2010/main" val="250509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B1440-72E1-0543-68F3-E81A41E41D45}"/>
              </a:ext>
            </a:extLst>
          </p:cNvPr>
          <p:cNvSpPr txBox="1"/>
          <p:nvPr/>
        </p:nvSpPr>
        <p:spPr>
          <a:xfrm>
            <a:off x="369870" y="369870"/>
            <a:ext cx="9983170" cy="1569660"/>
          </a:xfrm>
          <a:prstGeom prst="rect">
            <a:avLst/>
          </a:prstGeom>
          <a:noFill/>
        </p:spPr>
        <p:txBody>
          <a:bodyPr wrap="square" rtlCol="0">
            <a:spAutoFit/>
          </a:bodyPr>
          <a:lstStyle/>
          <a:p>
            <a:pPr algn="ctr"/>
            <a:r>
              <a:rPr lang="en-GB" sz="4800" u="sng" dirty="0"/>
              <a:t>Plenary</a:t>
            </a:r>
          </a:p>
          <a:p>
            <a:r>
              <a:rPr lang="en-GB" sz="4800" dirty="0"/>
              <a:t>It’s time to hear some of your poems</a:t>
            </a:r>
          </a:p>
        </p:txBody>
      </p:sp>
      <p:pic>
        <p:nvPicPr>
          <p:cNvPr id="1026" name="Picture 2" descr="Performance Poetry">
            <a:extLst>
              <a:ext uri="{FF2B5EF4-FFF2-40B4-BE49-F238E27FC236}">
                <a16:creationId xmlns:a16="http://schemas.microsoft.com/office/drawing/2014/main" id="{A6731900-4293-5446-CE50-BEE3770A6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632" y="2222678"/>
            <a:ext cx="5090284" cy="445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11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Rounded Rectangle 5"/>
          <p:cNvSpPr/>
          <p:nvPr/>
        </p:nvSpPr>
        <p:spPr>
          <a:xfrm>
            <a:off x="490979" y="3162163"/>
            <a:ext cx="11326762" cy="35086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800" i="1" u="sng" dirty="0">
                <a:solidFill>
                  <a:srgbClr val="002060"/>
                </a:solidFill>
                <a:latin typeface="Calibri Light" panose="020F0302020204030204"/>
                <a:ea typeface="Calibri" panose="020F0502020204030204" pitchFamily="34" charset="0"/>
                <a:cs typeface="Times New Roman" panose="02020603050405020304" pitchFamily="18" charset="0"/>
              </a:rPr>
              <a:t>LO: To </a:t>
            </a:r>
            <a:r>
              <a:rPr lang="en-GB" sz="4800" i="1" u="sng" dirty="0">
                <a:solidFill>
                  <a:srgbClr val="002060"/>
                </a:solidFill>
                <a:latin typeface="Calibri Light" panose="020F0302020204030204"/>
                <a:ea typeface="Calibri" panose="020F0502020204030204" pitchFamily="34" charset="0"/>
                <a:cs typeface="Times New Roman" panose="02020603050405020304" pitchFamily="18" charset="0"/>
              </a:rPr>
              <a:t>explore empathy</a:t>
            </a:r>
            <a:endParaRPr lang="en-GB" sz="4800" dirty="0">
              <a:solidFill>
                <a:srgbClr val="002060"/>
              </a:solidFill>
              <a:latin typeface="Calibri Light" panose="020F0302020204030204"/>
              <a:ea typeface="Calibri" panose="020F0502020204030204" pitchFamily="34" charset="0"/>
              <a:cs typeface="Times New Roman" panose="02020603050405020304" pitchFamily="18" charset="0"/>
            </a:endParaRPr>
          </a:p>
          <a:p>
            <a:pPr lvl="0"/>
            <a:r>
              <a:rPr lang="en-US" sz="2800" dirty="0">
                <a:solidFill>
                  <a:srgbClr val="00B050"/>
                </a:solidFill>
                <a:latin typeface="Calibri Light" panose="020F0302020204030204"/>
                <a:ea typeface="Calibri" panose="020F0502020204030204" pitchFamily="34" charset="0"/>
                <a:cs typeface="Times New Roman" panose="02020603050405020304" pitchFamily="18" charset="0"/>
              </a:rPr>
              <a:t>SC:     	I can </a:t>
            </a:r>
            <a:r>
              <a:rPr lang="en-GB" sz="2800" dirty="0">
                <a:solidFill>
                  <a:srgbClr val="00B050"/>
                </a:solidFill>
                <a:latin typeface="Calibri Light" panose="020F0302020204030204"/>
                <a:ea typeface="Calibri" panose="020F0502020204030204" pitchFamily="34" charset="0"/>
                <a:cs typeface="Times New Roman" panose="02020603050405020304" pitchFamily="18" charset="0"/>
              </a:rPr>
              <a:t>perform poetry,</a:t>
            </a:r>
          </a:p>
          <a:p>
            <a:pPr lvl="0"/>
            <a:r>
              <a:rPr lang="en-GB" sz="2800" dirty="0">
                <a:solidFill>
                  <a:srgbClr val="00B050"/>
                </a:solidFill>
                <a:latin typeface="Calibri Light" panose="020F0302020204030204"/>
                <a:ea typeface="Calibri" panose="020F0502020204030204" pitchFamily="34" charset="0"/>
                <a:cs typeface="Times New Roman" panose="02020603050405020304" pitchFamily="18" charset="0"/>
              </a:rPr>
              <a:t>           I can discuss media influences, </a:t>
            </a:r>
          </a:p>
          <a:p>
            <a:pPr lvl="0"/>
            <a:r>
              <a:rPr lang="en-GB" sz="2800" dirty="0">
                <a:solidFill>
                  <a:srgbClr val="00B050"/>
                </a:solidFill>
                <a:latin typeface="Calibri Light" panose="020F0302020204030204"/>
                <a:ea typeface="Calibri" panose="020F0502020204030204" pitchFamily="34" charset="0"/>
                <a:cs typeface="Times New Roman" panose="02020603050405020304" pitchFamily="18" charset="0"/>
              </a:rPr>
              <a:t>           I can mind map ideas,</a:t>
            </a:r>
          </a:p>
          <a:p>
            <a:pPr lvl="0"/>
            <a:r>
              <a:rPr lang="en-GB" sz="2800" dirty="0">
                <a:solidFill>
                  <a:srgbClr val="00B050"/>
                </a:solidFill>
                <a:latin typeface="Calibri Light" panose="020F0302020204030204"/>
                <a:ea typeface="Calibri" panose="020F0502020204030204" pitchFamily="34" charset="0"/>
                <a:cs typeface="Times New Roman" panose="02020603050405020304" pitchFamily="18" charset="0"/>
              </a:rPr>
              <a:t>           I can write my own poem. </a:t>
            </a:r>
          </a:p>
        </p:txBody>
      </p:sp>
      <p:sp>
        <p:nvSpPr>
          <p:cNvPr id="4" name="Rectangle 3"/>
          <p:cNvSpPr/>
          <p:nvPr/>
        </p:nvSpPr>
        <p:spPr>
          <a:xfrm>
            <a:off x="267459" y="260799"/>
            <a:ext cx="7233524" cy="1938992"/>
          </a:xfrm>
          <a:prstGeom prst="rect">
            <a:avLst/>
          </a:prstGeom>
        </p:spPr>
        <p:txBody>
          <a:bodyPr wrap="square">
            <a:spAutoFit/>
          </a:bodyPr>
          <a:lstStyle/>
          <a:p>
            <a:pPr marL="342900" lvl="0" indent="-342900">
              <a:buFont typeface="Wingdings" panose="05000000000000000000" pitchFamily="2" charset="2"/>
              <a:buChar char=""/>
            </a:pPr>
            <a:r>
              <a:rPr lang="en-GB" sz="2000" b="1" i="1" dirty="0">
                <a:solidFill>
                  <a:schemeClr val="accent5">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Develop an awareness of how right-wing extremist groups can use perceptions based on nonfactual beliefs and generated negative emotional responses, to promote messages of hate.</a:t>
            </a:r>
            <a:endParaRPr lang="en-GB" sz="2000" i="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sz="2000" b="1" i="1" dirty="0">
                <a:solidFill>
                  <a:schemeClr val="accent5">
                    <a:lumMod val="75000"/>
                  </a:schemeClr>
                </a:solidFill>
                <a:effectLst/>
                <a:latin typeface="Calibri Light" panose="020F0302020204030204" pitchFamily="34" charset="0"/>
                <a:ea typeface="Calibri" panose="020F0502020204030204" pitchFamily="34" charset="0"/>
              </a:rPr>
              <a:t>Confidently discuss the experience of being a refugee and how perceptions based on stereotypes, negative affective responses and non-factual beliefs can lead to prejudice and hatred.</a:t>
            </a:r>
            <a:endParaRPr lang="en-GB" sz="2000" i="1"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14" y="-585180"/>
            <a:ext cx="4354286" cy="2784971"/>
          </a:xfrm>
          <a:prstGeom prst="rect">
            <a:avLst/>
          </a:prstGeom>
        </p:spPr>
      </p:pic>
    </p:spTree>
    <p:extLst>
      <p:ext uri="{BB962C8B-B14F-4D97-AF65-F5344CB8AC3E}">
        <p14:creationId xmlns:p14="http://schemas.microsoft.com/office/powerpoint/2010/main" val="400090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B1440-72E1-0543-68F3-E81A41E41D45}"/>
              </a:ext>
            </a:extLst>
          </p:cNvPr>
          <p:cNvSpPr txBox="1"/>
          <p:nvPr/>
        </p:nvSpPr>
        <p:spPr>
          <a:xfrm>
            <a:off x="369870" y="369870"/>
            <a:ext cx="5959011" cy="830997"/>
          </a:xfrm>
          <a:prstGeom prst="rect">
            <a:avLst/>
          </a:prstGeom>
          <a:noFill/>
        </p:spPr>
        <p:txBody>
          <a:bodyPr wrap="square" rtlCol="0">
            <a:spAutoFit/>
          </a:bodyPr>
          <a:lstStyle/>
          <a:p>
            <a:r>
              <a:rPr lang="en-GB" sz="4800" u="sng" dirty="0"/>
              <a:t>Performance Poetry</a:t>
            </a:r>
          </a:p>
        </p:txBody>
      </p:sp>
      <p:pic>
        <p:nvPicPr>
          <p:cNvPr id="3" name="Picture 2">
            <a:extLst>
              <a:ext uri="{FF2B5EF4-FFF2-40B4-BE49-F238E27FC236}">
                <a16:creationId xmlns:a16="http://schemas.microsoft.com/office/drawing/2014/main" id="{454A3347-B4C3-D688-C0D5-5AD0F53627D0}"/>
              </a:ext>
            </a:extLst>
          </p:cNvPr>
          <p:cNvPicPr>
            <a:picLocks noChangeAspect="1"/>
          </p:cNvPicPr>
          <p:nvPr/>
        </p:nvPicPr>
        <p:blipFill>
          <a:blip r:embed="rId2"/>
          <a:stretch>
            <a:fillRect/>
          </a:stretch>
        </p:blipFill>
        <p:spPr>
          <a:xfrm>
            <a:off x="7939221" y="451748"/>
            <a:ext cx="3882909" cy="5954503"/>
          </a:xfrm>
          <a:prstGeom prst="rect">
            <a:avLst/>
          </a:prstGeom>
        </p:spPr>
      </p:pic>
      <p:pic>
        <p:nvPicPr>
          <p:cNvPr id="1026" name="Picture 2" descr="Performance Poetry">
            <a:extLst>
              <a:ext uri="{FF2B5EF4-FFF2-40B4-BE49-F238E27FC236}">
                <a16:creationId xmlns:a16="http://schemas.microsoft.com/office/drawing/2014/main" id="{A6731900-4293-5446-CE50-BEE3770A6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51" y="1428748"/>
            <a:ext cx="5845629"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6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BAB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47264"/>
            <a:ext cx="2882537" cy="1810736"/>
          </a:xfrm>
          <a:prstGeom prst="rect">
            <a:avLst/>
          </a:prstGeom>
        </p:spPr>
      </p:pic>
      <p:pic>
        <p:nvPicPr>
          <p:cNvPr id="5" name="Picture 4"/>
          <p:cNvPicPr>
            <a:picLocks noChangeAspect="1"/>
          </p:cNvPicPr>
          <p:nvPr/>
        </p:nvPicPr>
        <p:blipFill>
          <a:blip r:embed="rId3"/>
          <a:stretch>
            <a:fillRect/>
          </a:stretch>
        </p:blipFill>
        <p:spPr>
          <a:xfrm>
            <a:off x="2803741" y="5047264"/>
            <a:ext cx="2952337" cy="1839374"/>
          </a:xfrm>
          <a:prstGeom prst="rect">
            <a:avLst/>
          </a:prstGeom>
        </p:spPr>
      </p:pic>
      <p:pic>
        <p:nvPicPr>
          <p:cNvPr id="8" name="Picture 7" descr="Newspapers publish anti-immigration stories - but what is to be done? |  Media | The Guardian">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19499"/>
            <a:ext cx="5666974" cy="3320048"/>
          </a:xfrm>
          <a:prstGeom prst="rect">
            <a:avLst/>
          </a:prstGeom>
          <a:noFill/>
          <a:ln>
            <a:noFill/>
          </a:ln>
        </p:spPr>
      </p:pic>
      <p:pic>
        <p:nvPicPr>
          <p:cNvPr id="9" name="Picture 8" descr="How the Brexit campaign used refugees to scare voters">
            <a:hlinkClick r:id="rId6" tgtFrame="&quot;_blank&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5686278" y="4123299"/>
            <a:ext cx="6505721" cy="2763339"/>
          </a:xfrm>
          <a:prstGeom prst="rect">
            <a:avLst/>
          </a:prstGeom>
          <a:noFill/>
          <a:ln>
            <a:noFill/>
          </a:ln>
        </p:spPr>
      </p:pic>
      <p:pic>
        <p:nvPicPr>
          <p:cNvPr id="2" name="Picture 1" descr="Stop the boats': Sunak's anti-asylum slogan echoes Australia's harsh policy  | Immigration and asylum | The Guardian">
            <a:extLst>
              <a:ext uri="{FF2B5EF4-FFF2-40B4-BE49-F238E27FC236}">
                <a16:creationId xmlns:a16="http://schemas.microsoft.com/office/drawing/2014/main" id="{3062D5D3-8CB5-46BA-98FA-866A6541CFF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 y="3064767"/>
            <a:ext cx="2363057" cy="2218280"/>
          </a:xfrm>
          <a:prstGeom prst="rect">
            <a:avLst/>
          </a:prstGeom>
          <a:noFill/>
          <a:ln>
            <a:noFill/>
          </a:ln>
        </p:spPr>
      </p:pic>
      <p:pic>
        <p:nvPicPr>
          <p:cNvPr id="13" name="Picture 12" descr="Britain is one of worst places in western Europe for asylum seekers |  Immigration and asylum | The Guardian">
            <a:extLst>
              <a:ext uri="{FF2B5EF4-FFF2-40B4-BE49-F238E27FC236}">
                <a16:creationId xmlns:a16="http://schemas.microsoft.com/office/drawing/2014/main" id="{9C9D0D85-46F8-2F6C-D168-6939E38A8DA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50703" y="3105877"/>
            <a:ext cx="3435575" cy="2102390"/>
          </a:xfrm>
          <a:prstGeom prst="rect">
            <a:avLst/>
          </a:prstGeom>
          <a:noFill/>
          <a:ln>
            <a:noFill/>
          </a:ln>
        </p:spPr>
      </p:pic>
      <p:pic>
        <p:nvPicPr>
          <p:cNvPr id="14" name="Picture 13" descr="The UK has a long history of hostility towards migrants">
            <a:extLst>
              <a:ext uri="{FF2B5EF4-FFF2-40B4-BE49-F238E27FC236}">
                <a16:creationId xmlns:a16="http://schemas.microsoft.com/office/drawing/2014/main" id="{14CCABDC-5071-186A-C7A0-805ACD02873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54801" y="2567007"/>
            <a:ext cx="6505721" cy="2095163"/>
          </a:xfrm>
          <a:prstGeom prst="rect">
            <a:avLst/>
          </a:prstGeom>
          <a:noFill/>
          <a:ln>
            <a:noFill/>
          </a:ln>
        </p:spPr>
      </p:pic>
      <p:pic>
        <p:nvPicPr>
          <p:cNvPr id="15" name="Picture 14" descr="RISHI SUNAK TO AMEND ASYLUM SYSTEM IN THE UK BY INTRODUCING NO REFUGEE IN UK  POLICY ~ NEW UK LAW - YouTube">
            <a:extLst>
              <a:ext uri="{FF2B5EF4-FFF2-40B4-BE49-F238E27FC236}">
                <a16:creationId xmlns:a16="http://schemas.microsoft.com/office/drawing/2014/main" id="{382669D7-3885-C41F-5AA0-A5D8F88C713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66974" y="-4613"/>
            <a:ext cx="4439178" cy="2573874"/>
          </a:xfrm>
          <a:prstGeom prst="rect">
            <a:avLst/>
          </a:prstGeom>
          <a:noFill/>
          <a:ln>
            <a:noFill/>
          </a:ln>
        </p:spPr>
      </p:pic>
      <p:pic>
        <p:nvPicPr>
          <p:cNvPr id="17" name="Picture 16">
            <a:extLst>
              <a:ext uri="{FF2B5EF4-FFF2-40B4-BE49-F238E27FC236}">
                <a16:creationId xmlns:a16="http://schemas.microsoft.com/office/drawing/2014/main" id="{B908BDBB-8D16-6B93-2342-24140CC725FD}"/>
              </a:ext>
            </a:extLst>
          </p:cNvPr>
          <p:cNvPicPr>
            <a:picLocks noChangeAspect="1"/>
          </p:cNvPicPr>
          <p:nvPr/>
        </p:nvPicPr>
        <p:blipFill>
          <a:blip r:embed="rId12"/>
          <a:stretch>
            <a:fillRect/>
          </a:stretch>
        </p:blipFill>
        <p:spPr>
          <a:xfrm>
            <a:off x="10106152" y="1542101"/>
            <a:ext cx="2054371" cy="1427130"/>
          </a:xfrm>
          <a:prstGeom prst="rect">
            <a:avLst/>
          </a:prstGeom>
        </p:spPr>
      </p:pic>
      <p:pic>
        <p:nvPicPr>
          <p:cNvPr id="19" name="Picture 18">
            <a:extLst>
              <a:ext uri="{FF2B5EF4-FFF2-40B4-BE49-F238E27FC236}">
                <a16:creationId xmlns:a16="http://schemas.microsoft.com/office/drawing/2014/main" id="{C217443F-8B34-33A3-CADB-24E946E89078}"/>
              </a:ext>
            </a:extLst>
          </p:cNvPr>
          <p:cNvPicPr>
            <a:picLocks noChangeAspect="1"/>
          </p:cNvPicPr>
          <p:nvPr/>
        </p:nvPicPr>
        <p:blipFill>
          <a:blip r:embed="rId13"/>
          <a:stretch>
            <a:fillRect/>
          </a:stretch>
        </p:blipFill>
        <p:spPr>
          <a:xfrm>
            <a:off x="10055297" y="0"/>
            <a:ext cx="2136702" cy="1551839"/>
          </a:xfrm>
          <a:prstGeom prst="rect">
            <a:avLst/>
          </a:prstGeom>
        </p:spPr>
      </p:pic>
      <p:pic>
        <p:nvPicPr>
          <p:cNvPr id="24" name="Picture 23">
            <a:extLst>
              <a:ext uri="{FF2B5EF4-FFF2-40B4-BE49-F238E27FC236}">
                <a16:creationId xmlns:a16="http://schemas.microsoft.com/office/drawing/2014/main" id="{3BB106ED-EE54-2857-6800-7E1A29427058}"/>
              </a:ext>
            </a:extLst>
          </p:cNvPr>
          <p:cNvPicPr>
            <a:picLocks noChangeAspect="1"/>
          </p:cNvPicPr>
          <p:nvPr/>
        </p:nvPicPr>
        <p:blipFill>
          <a:blip r:embed="rId14"/>
          <a:stretch>
            <a:fillRect/>
          </a:stretch>
        </p:blipFill>
        <p:spPr>
          <a:xfrm>
            <a:off x="223156" y="2255666"/>
            <a:ext cx="5994764" cy="882882"/>
          </a:xfrm>
          <a:prstGeom prst="rect">
            <a:avLst/>
          </a:prstGeom>
        </p:spPr>
      </p:pic>
    </p:spTree>
    <p:extLst>
      <p:ext uri="{BB962C8B-B14F-4D97-AF65-F5344CB8AC3E}">
        <p14:creationId xmlns:p14="http://schemas.microsoft.com/office/powerpoint/2010/main" val="297620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6446" y="874317"/>
            <a:ext cx="10255046" cy="2663210"/>
          </a:xfrm>
        </p:spPr>
        <p:txBody>
          <a:bodyPr>
            <a:noAutofit/>
          </a:bodyPr>
          <a:lstStyle/>
          <a:p>
            <a:r>
              <a:rPr lang="en-US" sz="4000" b="1" i="1" u="sng" dirty="0"/>
              <a:t>Partner script reading</a:t>
            </a:r>
            <a:br>
              <a:rPr lang="en-US" sz="4000" b="1" i="1" dirty="0"/>
            </a:br>
            <a:r>
              <a:rPr lang="en-US" sz="4000" b="1" i="1" dirty="0"/>
              <a:t>Read the script with your partner. </a:t>
            </a:r>
            <a:br>
              <a:rPr lang="en-US" sz="4000" b="1" i="1" dirty="0"/>
            </a:br>
            <a:r>
              <a:rPr lang="en-US" sz="4000" b="1" i="1" dirty="0"/>
              <a:t>One of you will be person A, one will be person B.</a:t>
            </a:r>
            <a:br>
              <a:rPr lang="en-US" sz="4000" b="1" i="1" dirty="0">
                <a:solidFill>
                  <a:schemeClr val="accent1">
                    <a:lumMod val="50000"/>
                  </a:schemeClr>
                </a:solidFill>
              </a:rPr>
            </a:br>
            <a:br>
              <a:rPr lang="en-US" sz="4000" b="1" i="1" dirty="0">
                <a:solidFill>
                  <a:schemeClr val="accent1">
                    <a:lumMod val="50000"/>
                  </a:schemeClr>
                </a:solidFill>
              </a:rPr>
            </a:br>
            <a:endParaRPr lang="en-GB" sz="4000" dirty="0"/>
          </a:p>
        </p:txBody>
      </p:sp>
      <p:sp>
        <p:nvSpPr>
          <p:cNvPr id="4" name="TextBox 3"/>
          <p:cNvSpPr txBox="1"/>
          <p:nvPr/>
        </p:nvSpPr>
        <p:spPr>
          <a:xfrm>
            <a:off x="1505528" y="3537527"/>
            <a:ext cx="887614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Is it a good idea to get all of our information from media? Why / why not?</a:t>
            </a:r>
            <a:endParaRPr kumimoji="0" lang="en-GB"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027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79F3BC-6393-E4FC-BB35-4CD78507472E}"/>
              </a:ext>
            </a:extLst>
          </p:cNvPr>
          <p:cNvSpPr txBox="1"/>
          <p:nvPr/>
        </p:nvSpPr>
        <p:spPr>
          <a:xfrm>
            <a:off x="459254" y="5188872"/>
            <a:ext cx="11427946" cy="954107"/>
          </a:xfrm>
          <a:prstGeom prst="rect">
            <a:avLst/>
          </a:prstGeom>
          <a:noFill/>
        </p:spPr>
        <p:txBody>
          <a:bodyPr wrap="square">
            <a:spAutoFit/>
          </a:bodyPr>
          <a:lstStyle/>
          <a:p>
            <a:r>
              <a:rPr lang="en-US" sz="2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https://www.youtube.com/watch?v=uK2u57lz9fM&amp;list=PLvnfxJ6uhLqAQ</a:t>
            </a:r>
          </a:p>
          <a:p>
            <a:r>
              <a:rPr lang="en-US" sz="28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-a2okvC4R2RzKfxKU1UJ&amp;index=4</a:t>
            </a:r>
            <a:endParaRPr lang="en-GB" sz="2800" dirty="0"/>
          </a:p>
        </p:txBody>
      </p:sp>
      <p:pic>
        <p:nvPicPr>
          <p:cNvPr id="6" name="Picture 5">
            <a:extLst>
              <a:ext uri="{FF2B5EF4-FFF2-40B4-BE49-F238E27FC236}">
                <a16:creationId xmlns:a16="http://schemas.microsoft.com/office/drawing/2014/main" id="{126B920E-216E-2181-0793-A2FC75BBA520}"/>
              </a:ext>
            </a:extLst>
          </p:cNvPr>
          <p:cNvPicPr>
            <a:picLocks noChangeAspect="1"/>
          </p:cNvPicPr>
          <p:nvPr/>
        </p:nvPicPr>
        <p:blipFill>
          <a:blip r:embed="rId3"/>
          <a:stretch>
            <a:fillRect/>
          </a:stretch>
        </p:blipFill>
        <p:spPr>
          <a:xfrm>
            <a:off x="1079242" y="715021"/>
            <a:ext cx="8968272" cy="4223034"/>
          </a:xfrm>
          <a:prstGeom prst="rect">
            <a:avLst/>
          </a:prstGeom>
        </p:spPr>
      </p:pic>
    </p:spTree>
    <p:extLst>
      <p:ext uri="{BB962C8B-B14F-4D97-AF65-F5344CB8AC3E}">
        <p14:creationId xmlns:p14="http://schemas.microsoft.com/office/powerpoint/2010/main" val="228739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050" name="Picture 2" descr="Refugee novel to inform Manchester schools resource on underrepresented  stories – manclibraries blog">
            <a:extLst>
              <a:ext uri="{FF2B5EF4-FFF2-40B4-BE49-F238E27FC236}">
                <a16:creationId xmlns:a16="http://schemas.microsoft.com/office/drawing/2014/main" id="{7F374031-0E90-A786-8F5B-686945697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0" y="672662"/>
            <a:ext cx="5237469" cy="56230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4D788E-7CEA-4331-85A1-4FB0431A7C0A}"/>
              </a:ext>
            </a:extLst>
          </p:cNvPr>
          <p:cNvSpPr txBox="1"/>
          <p:nvPr/>
        </p:nvSpPr>
        <p:spPr>
          <a:xfrm>
            <a:off x="5580993" y="770220"/>
            <a:ext cx="6421821" cy="5632311"/>
          </a:xfrm>
          <a:prstGeom prst="rect">
            <a:avLst/>
          </a:prstGeom>
          <a:noFill/>
        </p:spPr>
        <p:txBody>
          <a:bodyPr wrap="square">
            <a:spAutoFit/>
          </a:bodyPr>
          <a:lstStyle/>
          <a:p>
            <a:r>
              <a:rPr lang="en-GB" sz="2400" i="1" dirty="0">
                <a:solidFill>
                  <a:srgbClr val="002060"/>
                </a:solidFill>
              </a:rPr>
              <a:t>Boy, Everywhere was inspired by a news interview that showed refugees in muddy camps wearing Nike trainers, holding smartphones, and talking about what they’d left behind. Looking around my comfortable living room, I realised that it could easily have been me. Due to media coverage at</a:t>
            </a:r>
          </a:p>
          <a:p>
            <a:r>
              <a:rPr lang="en-GB" sz="2400" i="1" dirty="0">
                <a:solidFill>
                  <a:srgbClr val="002060"/>
                </a:solidFill>
              </a:rPr>
              <a:t>the time, many people assumed refugees were poor, uneducated, and wanted to come to Europe</a:t>
            </a:r>
          </a:p>
          <a:p>
            <a:r>
              <a:rPr lang="en-GB" sz="2400" i="1" dirty="0">
                <a:solidFill>
                  <a:srgbClr val="002060"/>
                </a:solidFill>
              </a:rPr>
              <a:t>because they’d have a better economic life. But the more Syrian people I met and the more research I did, the more I realised that if it weren’t for the war, most Syrians would never have left. It became clear their lives were very similar to ours in the West, and a civil war could easily bring the same fate upon any of us.</a:t>
            </a:r>
          </a:p>
        </p:txBody>
      </p:sp>
      <p:sp>
        <p:nvSpPr>
          <p:cNvPr id="7" name="TextBox 6">
            <a:extLst>
              <a:ext uri="{FF2B5EF4-FFF2-40B4-BE49-F238E27FC236}">
                <a16:creationId xmlns:a16="http://schemas.microsoft.com/office/drawing/2014/main" id="{8AA90825-E218-A1C8-3771-2F17537DBEDE}"/>
              </a:ext>
            </a:extLst>
          </p:cNvPr>
          <p:cNvSpPr txBox="1"/>
          <p:nvPr/>
        </p:nvSpPr>
        <p:spPr>
          <a:xfrm>
            <a:off x="273269" y="123889"/>
            <a:ext cx="10604938" cy="369332"/>
          </a:xfrm>
          <a:prstGeom prst="rect">
            <a:avLst/>
          </a:prstGeom>
          <a:noFill/>
        </p:spPr>
        <p:txBody>
          <a:bodyPr wrap="square">
            <a:spAutoFit/>
          </a:bodyPr>
          <a:lstStyle/>
          <a:p>
            <a:r>
              <a:rPr lang="en-GB" dirty="0"/>
              <a:t>When asked why she had written the book ‘Boy Everywhere’, author A. M. </a:t>
            </a:r>
            <a:r>
              <a:rPr lang="en-GB" dirty="0" err="1"/>
              <a:t>Dassu</a:t>
            </a:r>
            <a:r>
              <a:rPr lang="en-GB" dirty="0"/>
              <a:t> said:</a:t>
            </a:r>
          </a:p>
        </p:txBody>
      </p:sp>
    </p:spTree>
    <p:extLst>
      <p:ext uri="{BB962C8B-B14F-4D97-AF65-F5344CB8AC3E}">
        <p14:creationId xmlns:p14="http://schemas.microsoft.com/office/powerpoint/2010/main" val="85532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B1440-72E1-0543-68F3-E81A41E41D45}"/>
              </a:ext>
            </a:extLst>
          </p:cNvPr>
          <p:cNvSpPr txBox="1"/>
          <p:nvPr/>
        </p:nvSpPr>
        <p:spPr>
          <a:xfrm>
            <a:off x="369870" y="369870"/>
            <a:ext cx="7820819" cy="830997"/>
          </a:xfrm>
          <a:prstGeom prst="rect">
            <a:avLst/>
          </a:prstGeom>
          <a:noFill/>
        </p:spPr>
        <p:txBody>
          <a:bodyPr wrap="square" rtlCol="0">
            <a:spAutoFit/>
          </a:bodyPr>
          <a:lstStyle/>
          <a:p>
            <a:r>
              <a:rPr lang="en-GB" sz="4800" u="sng" dirty="0"/>
              <a:t>Performance Poetry - Reverse</a:t>
            </a:r>
          </a:p>
        </p:txBody>
      </p:sp>
      <p:pic>
        <p:nvPicPr>
          <p:cNvPr id="1026" name="Picture 2" descr="Performance Poetry">
            <a:extLst>
              <a:ext uri="{FF2B5EF4-FFF2-40B4-BE49-F238E27FC236}">
                <a16:creationId xmlns:a16="http://schemas.microsoft.com/office/drawing/2014/main" id="{A6731900-4293-5446-CE50-BEE3770A6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51" y="1428748"/>
            <a:ext cx="5845629" cy="5114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9E3639-D657-EB9C-EC8A-C38FDB6EFCD8}"/>
              </a:ext>
            </a:extLst>
          </p:cNvPr>
          <p:cNvSpPr txBox="1"/>
          <p:nvPr/>
        </p:nvSpPr>
        <p:spPr>
          <a:xfrm>
            <a:off x="6797040" y="1785607"/>
            <a:ext cx="4725371" cy="4401205"/>
          </a:xfrm>
          <a:prstGeom prst="rect">
            <a:avLst/>
          </a:prstGeom>
          <a:noFill/>
        </p:spPr>
        <p:txBody>
          <a:bodyPr wrap="square">
            <a:spAutoFit/>
          </a:bodyPr>
          <a:lstStyle/>
          <a:p>
            <a:r>
              <a:rPr lang="en-GB" sz="2800" i="1" dirty="0">
                <a:solidFill>
                  <a:srgbClr val="0070C0"/>
                </a:solidFill>
                <a:latin typeface="+mj-lt"/>
              </a:rPr>
              <a:t>Now that you have heard the poem in reverse, how do you feel now? </a:t>
            </a:r>
          </a:p>
          <a:p>
            <a:endParaRPr lang="en-GB" sz="2800" i="1" dirty="0">
              <a:solidFill>
                <a:srgbClr val="0070C0"/>
              </a:solidFill>
              <a:latin typeface="+mj-lt"/>
            </a:endParaRPr>
          </a:p>
          <a:p>
            <a:r>
              <a:rPr lang="en-GB" sz="2800" i="1" dirty="0">
                <a:solidFill>
                  <a:srgbClr val="0070C0"/>
                </a:solidFill>
                <a:latin typeface="+mj-lt"/>
              </a:rPr>
              <a:t>How has it changed? </a:t>
            </a:r>
          </a:p>
          <a:p>
            <a:endParaRPr lang="en-GB" sz="2800" i="1" dirty="0">
              <a:solidFill>
                <a:srgbClr val="0070C0"/>
              </a:solidFill>
              <a:latin typeface="+mj-lt"/>
            </a:endParaRPr>
          </a:p>
          <a:p>
            <a:r>
              <a:rPr lang="en-GB" sz="2800" i="1" dirty="0">
                <a:solidFill>
                  <a:srgbClr val="0070C0"/>
                </a:solidFill>
                <a:latin typeface="+mj-lt"/>
              </a:rPr>
              <a:t>How can we use the idea of changing the direction of the poem to changing the perception of refugees?</a:t>
            </a:r>
          </a:p>
        </p:txBody>
      </p:sp>
    </p:spTree>
    <p:extLst>
      <p:ext uri="{BB962C8B-B14F-4D97-AF65-F5344CB8AC3E}">
        <p14:creationId xmlns:p14="http://schemas.microsoft.com/office/powerpoint/2010/main" val="390783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17714" y="103868"/>
            <a:ext cx="6322423" cy="1325563"/>
          </a:xfrm>
        </p:spPr>
        <p:txBody>
          <a:bodyPr/>
          <a:lstStyle/>
          <a:p>
            <a:r>
              <a:rPr lang="en-GB" u="sng" dirty="0"/>
              <a:t>Refugee Poem</a:t>
            </a:r>
          </a:p>
        </p:txBody>
      </p:sp>
      <p:sp>
        <p:nvSpPr>
          <p:cNvPr id="2" name="Rectangle 1"/>
          <p:cNvSpPr/>
          <p:nvPr/>
        </p:nvSpPr>
        <p:spPr>
          <a:xfrm>
            <a:off x="330925" y="1121118"/>
            <a:ext cx="11625944"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srgbClr val="1C1C1C"/>
                </a:solidFill>
                <a:effectLst/>
                <a:uLnTx/>
                <a:uFillTx/>
                <a:latin typeface="+mj-lt"/>
              </a:rPr>
              <a:t>I have another poem to share with you….</a:t>
            </a:r>
            <a:endParaRPr kumimoji="0" lang="en-GB" sz="2400" b="0" i="0" u="none" strike="noStrike" kern="0" cap="none" spc="0" normalizeH="0" baseline="0" noProof="0" dirty="0">
              <a:ln>
                <a:noFill/>
              </a:ln>
              <a:solidFill>
                <a:sysClr val="windowText" lastClr="000000"/>
              </a:solidFill>
              <a:effectLst/>
              <a:uLnTx/>
              <a:uFillTx/>
              <a:latin typeface="+mj-lt"/>
            </a:endParaRPr>
          </a:p>
        </p:txBody>
      </p:sp>
      <p:pic>
        <p:nvPicPr>
          <p:cNvPr id="10" name="Picture 9">
            <a:extLst>
              <a:ext uri="{FF2B5EF4-FFF2-40B4-BE49-F238E27FC236}">
                <a16:creationId xmlns:a16="http://schemas.microsoft.com/office/drawing/2014/main" id="{FAC664F7-642C-D778-CF8C-1B16A0CFA2B4}"/>
              </a:ext>
            </a:extLst>
          </p:cNvPr>
          <p:cNvPicPr>
            <a:picLocks noChangeAspect="1"/>
          </p:cNvPicPr>
          <p:nvPr/>
        </p:nvPicPr>
        <p:blipFill>
          <a:blip r:embed="rId2"/>
          <a:stretch>
            <a:fillRect/>
          </a:stretch>
        </p:blipFill>
        <p:spPr>
          <a:xfrm>
            <a:off x="217714" y="1716010"/>
            <a:ext cx="5133783" cy="5038122"/>
          </a:xfrm>
          <a:prstGeom prst="rect">
            <a:avLst/>
          </a:prstGeom>
        </p:spPr>
      </p:pic>
      <p:pic>
        <p:nvPicPr>
          <p:cNvPr id="3080" name="Picture 8" descr="A - Poem Word Clipart PNG Image | Transparent PNG Free Download on SeekPNG">
            <a:extLst>
              <a:ext uri="{FF2B5EF4-FFF2-40B4-BE49-F238E27FC236}">
                <a16:creationId xmlns:a16="http://schemas.microsoft.com/office/drawing/2014/main" id="{D624A4F2-A9A6-CE71-8C44-A4E35D7F5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378" y="13688"/>
            <a:ext cx="5536622" cy="18973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3B5A766-5133-D243-38A0-4D8E763077A8}"/>
              </a:ext>
            </a:extLst>
          </p:cNvPr>
          <p:cNvSpPr txBox="1"/>
          <p:nvPr/>
        </p:nvSpPr>
        <p:spPr>
          <a:xfrm>
            <a:off x="5569211" y="2299469"/>
            <a:ext cx="6622789" cy="3170099"/>
          </a:xfrm>
          <a:prstGeom prst="rect">
            <a:avLst/>
          </a:prstGeom>
          <a:noFill/>
        </p:spPr>
        <p:txBody>
          <a:bodyPr wrap="square">
            <a:spAutoFit/>
          </a:bodyPr>
          <a:lstStyle/>
          <a:p>
            <a:r>
              <a:rPr lang="en-GB" sz="4000" dirty="0">
                <a:solidFill>
                  <a:srgbClr val="0070C0"/>
                </a:solidFill>
                <a:latin typeface="Calibri Light" panose="020F0302020204030204" pitchFamily="34" charset="0"/>
                <a:ea typeface="Calibri" panose="020F0502020204030204" pitchFamily="34" charset="0"/>
              </a:rPr>
              <a:t>What does the poem </a:t>
            </a:r>
            <a:r>
              <a:rPr lang="en-GB" sz="4000" dirty="0">
                <a:solidFill>
                  <a:srgbClr val="0070C0"/>
                </a:solidFill>
                <a:effectLst/>
                <a:latin typeface="Calibri Light" panose="020F0302020204030204" pitchFamily="34" charset="0"/>
                <a:ea typeface="Calibri" panose="020F0502020204030204" pitchFamily="34" charset="0"/>
              </a:rPr>
              <a:t>mean?</a:t>
            </a:r>
          </a:p>
          <a:p>
            <a:endParaRPr lang="en-GB" sz="4000" dirty="0">
              <a:solidFill>
                <a:srgbClr val="0070C0"/>
              </a:solidFill>
              <a:effectLst/>
              <a:latin typeface="Calibri Light" panose="020F0302020204030204" pitchFamily="34" charset="0"/>
              <a:ea typeface="Calibri" panose="020F0502020204030204" pitchFamily="34" charset="0"/>
            </a:endParaRPr>
          </a:p>
          <a:p>
            <a:r>
              <a:rPr lang="en-GB" sz="4000" dirty="0">
                <a:solidFill>
                  <a:srgbClr val="0070C0"/>
                </a:solidFill>
                <a:latin typeface="Calibri Light" panose="020F0302020204030204" pitchFamily="34" charset="0"/>
                <a:ea typeface="Calibri" panose="020F0502020204030204" pitchFamily="34" charset="0"/>
              </a:rPr>
              <a:t>What is the </a:t>
            </a:r>
            <a:r>
              <a:rPr lang="en-GB" sz="4000" dirty="0">
                <a:solidFill>
                  <a:srgbClr val="0070C0"/>
                </a:solidFill>
                <a:effectLst/>
                <a:latin typeface="Calibri Light" panose="020F0302020204030204" pitchFamily="34" charset="0"/>
                <a:ea typeface="Calibri" panose="020F0502020204030204" pitchFamily="34" charset="0"/>
              </a:rPr>
              <a:t>emotion</a:t>
            </a:r>
            <a:r>
              <a:rPr lang="en-GB" sz="4000" dirty="0">
                <a:solidFill>
                  <a:srgbClr val="0070C0"/>
                </a:solidFill>
                <a:latin typeface="Calibri Light" panose="020F0302020204030204" pitchFamily="34" charset="0"/>
                <a:ea typeface="Calibri" panose="020F0502020204030204" pitchFamily="34" charset="0"/>
              </a:rPr>
              <a:t> behind it? </a:t>
            </a:r>
          </a:p>
          <a:p>
            <a:endParaRPr lang="en-GB" sz="4000" dirty="0">
              <a:solidFill>
                <a:srgbClr val="0070C0"/>
              </a:solidFill>
              <a:latin typeface="Calibri Light" panose="020F0302020204030204" pitchFamily="34" charset="0"/>
              <a:ea typeface="Calibri" panose="020F0502020204030204" pitchFamily="34" charset="0"/>
            </a:endParaRPr>
          </a:p>
          <a:p>
            <a:r>
              <a:rPr lang="en-GB" sz="4000" dirty="0">
                <a:solidFill>
                  <a:srgbClr val="0070C0"/>
                </a:solidFill>
                <a:effectLst/>
                <a:latin typeface="Calibri Light" panose="020F0302020204030204" pitchFamily="34" charset="0"/>
                <a:ea typeface="Calibri" panose="020F0502020204030204" pitchFamily="34" charset="0"/>
              </a:rPr>
              <a:t>What is the poet trying to say? </a:t>
            </a:r>
            <a:endParaRPr lang="en-GB" sz="4000" dirty="0">
              <a:solidFill>
                <a:srgbClr val="0070C0"/>
              </a:solidFill>
            </a:endParaRPr>
          </a:p>
        </p:txBody>
      </p:sp>
    </p:spTree>
    <p:extLst>
      <p:ext uri="{BB962C8B-B14F-4D97-AF65-F5344CB8AC3E}">
        <p14:creationId xmlns:p14="http://schemas.microsoft.com/office/powerpoint/2010/main" val="405643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C71D8D287784DB2033D66978A4374" ma:contentTypeVersion="14" ma:contentTypeDescription="Create a new document." ma:contentTypeScope="" ma:versionID="482153c75664caef33f4109b2d897871">
  <xsd:schema xmlns:xsd="http://www.w3.org/2001/XMLSchema" xmlns:xs="http://www.w3.org/2001/XMLSchema" xmlns:p="http://schemas.microsoft.com/office/2006/metadata/properties" xmlns:ns2="4a44f75d-1e95-42df-8da5-e2b348bdba5e" xmlns:ns3="a4c73387-93dc-4153-beea-956769cf0c11" targetNamespace="http://schemas.microsoft.com/office/2006/metadata/properties" ma:root="true" ma:fieldsID="fda67f5e671c42fe7a8cde4c959a0ecf" ns2:_="" ns3:_="">
    <xsd:import namespace="4a44f75d-1e95-42df-8da5-e2b348bdba5e"/>
    <xsd:import namespace="a4c73387-93dc-4153-beea-956769cf0c1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44f75d-1e95-42df-8da5-e2b348bdba5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32a6dc5-4323-40b2-bdb0-b0dbdec27f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c73387-93dc-4153-beea-956769cf0c1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4f590bd-0be5-4451-86c8-7b0b42a95a67}" ma:internalName="TaxCatchAll" ma:showField="CatchAllData" ma:web="a4c73387-93dc-4153-beea-956769cf0c1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44f75d-1e95-42df-8da5-e2b348bdba5e">
      <Terms xmlns="http://schemas.microsoft.com/office/infopath/2007/PartnerControls"/>
    </lcf76f155ced4ddcb4097134ff3c332f>
    <TaxCatchAll xmlns="a4c73387-93dc-4153-beea-956769cf0c11" xsi:nil="true"/>
    <SharedWithUsers xmlns="a4c73387-93dc-4153-beea-956769cf0c11">
      <UserInfo>
        <DisplayName/>
        <AccountId xsi:nil="true"/>
        <AccountType/>
      </UserInfo>
    </SharedWithUsers>
    <MediaLengthInSeconds xmlns="4a44f75d-1e95-42df-8da5-e2b348bdba5e" xsi:nil="true"/>
  </documentManagement>
</p:properties>
</file>

<file path=customXml/itemProps1.xml><?xml version="1.0" encoding="utf-8"?>
<ds:datastoreItem xmlns:ds="http://schemas.openxmlformats.org/officeDocument/2006/customXml" ds:itemID="{31539F58-1401-4EDD-8402-71CB9239E1F6}"/>
</file>

<file path=customXml/itemProps2.xml><?xml version="1.0" encoding="utf-8"?>
<ds:datastoreItem xmlns:ds="http://schemas.openxmlformats.org/officeDocument/2006/customXml" ds:itemID="{881C09DB-AE91-4C7F-975A-806588D29BFD}"/>
</file>

<file path=customXml/itemProps3.xml><?xml version="1.0" encoding="utf-8"?>
<ds:datastoreItem xmlns:ds="http://schemas.openxmlformats.org/officeDocument/2006/customXml" ds:itemID="{5BCB7323-C803-4E8E-88BB-877968845704}"/>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Partner script reading Read the script with your partner.  One of you will be person A, one will be person B.  </vt:lpstr>
      <vt:lpstr>PowerPoint Presentation</vt:lpstr>
      <vt:lpstr>PowerPoint Presentation</vt:lpstr>
      <vt:lpstr>PowerPoint Presentation</vt:lpstr>
      <vt:lpstr>Refugee Poem</vt:lpstr>
      <vt:lpstr>Group Task – Mind map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Nicola Barlow</dc:creator>
  <cp:lastModifiedBy>Nicola Barlow</cp:lastModifiedBy>
  <cp:revision>76</cp:revision>
  <dcterms:created xsi:type="dcterms:W3CDTF">2021-02-10T10:19:42Z</dcterms:created>
  <dcterms:modified xsi:type="dcterms:W3CDTF">2023-10-31T17:23:01Z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0x010100DF0C71D8D287784DB2033D66978A4374</vt:lpwstr>
  </property>
  <property fmtid="{D5CDD505-2E9C-101B-9397-08002B2CF9AE}" pid="3" name="Order">
    <vt:r8>16300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