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6" r:id="rId5"/>
    <p:sldId id="264" r:id="rId6"/>
    <p:sldId id="262" r:id="rId7"/>
    <p:sldId id="273" r:id="rId8"/>
    <p:sldId id="265" r:id="rId9"/>
    <p:sldId id="258" r:id="rId10"/>
    <p:sldId id="267" r:id="rId11"/>
    <p:sldId id="26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23B"/>
    <a:srgbClr val="E4E4E4"/>
    <a:srgbClr val="3BABFF"/>
    <a:srgbClr val="6E85F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C4DCD-E688-4ADB-960C-1377770B5F24}" v="9" dt="2023-10-24T09:46:29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3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Barlow" userId="c2f84c35-0ec3-47ad-8a69-3eb7aee6052e" providerId="ADAL" clId="{033C4DCD-E688-4ADB-960C-1377770B5F24}"/>
    <pc:docChg chg="custSel addSld delSld modSld sldOrd">
      <pc:chgData name="Nicola Barlow" userId="c2f84c35-0ec3-47ad-8a69-3eb7aee6052e" providerId="ADAL" clId="{033C4DCD-E688-4ADB-960C-1377770B5F24}" dt="2023-10-27T10:30:33.296" v="49" actId="2696"/>
      <pc:docMkLst>
        <pc:docMk/>
      </pc:docMkLst>
      <pc:sldChg chg="delSp modSp mod">
        <pc:chgData name="Nicola Barlow" userId="c2f84c35-0ec3-47ad-8a69-3eb7aee6052e" providerId="ADAL" clId="{033C4DCD-E688-4ADB-960C-1377770B5F24}" dt="2023-10-27T10:14:56.019" v="48" actId="1076"/>
        <pc:sldMkLst>
          <pc:docMk/>
          <pc:sldMk cId="2914901649" sldId="262"/>
        </pc:sldMkLst>
        <pc:spChg chg="del mod">
          <ac:chgData name="Nicola Barlow" userId="c2f84c35-0ec3-47ad-8a69-3eb7aee6052e" providerId="ADAL" clId="{033C4DCD-E688-4ADB-960C-1377770B5F24}" dt="2023-10-23T20:02:40.086" v="12" actId="478"/>
          <ac:spMkLst>
            <pc:docMk/>
            <pc:sldMk cId="2914901649" sldId="262"/>
            <ac:spMk id="2" creationId="{00000000-0000-0000-0000-000000000000}"/>
          </ac:spMkLst>
        </pc:spChg>
        <pc:spChg chg="del mod">
          <ac:chgData name="Nicola Barlow" userId="c2f84c35-0ec3-47ad-8a69-3eb7aee6052e" providerId="ADAL" clId="{033C4DCD-E688-4ADB-960C-1377770B5F24}" dt="2023-10-27T10:14:51.827" v="47"/>
          <ac:spMkLst>
            <pc:docMk/>
            <pc:sldMk cId="2914901649" sldId="262"/>
            <ac:spMk id="7" creationId="{00000000-0000-0000-0000-000000000000}"/>
          </ac:spMkLst>
        </pc:spChg>
        <pc:spChg chg="mod">
          <ac:chgData name="Nicola Barlow" userId="c2f84c35-0ec3-47ad-8a69-3eb7aee6052e" providerId="ADAL" clId="{033C4DCD-E688-4ADB-960C-1377770B5F24}" dt="2023-10-27T10:14:56.019" v="48" actId="1076"/>
          <ac:spMkLst>
            <pc:docMk/>
            <pc:sldMk cId="2914901649" sldId="262"/>
            <ac:spMk id="8" creationId="{00000000-0000-0000-0000-000000000000}"/>
          </ac:spMkLst>
        </pc:spChg>
      </pc:sldChg>
      <pc:sldChg chg="delSp modSp mod ord delAnim">
        <pc:chgData name="Nicola Barlow" userId="c2f84c35-0ec3-47ad-8a69-3eb7aee6052e" providerId="ADAL" clId="{033C4DCD-E688-4ADB-960C-1377770B5F24}" dt="2023-10-24T09:46:51.696" v="41" actId="1076"/>
        <pc:sldMkLst>
          <pc:docMk/>
          <pc:sldMk cId="839604720" sldId="266"/>
        </pc:sldMkLst>
        <pc:spChg chg="mod">
          <ac:chgData name="Nicola Barlow" userId="c2f84c35-0ec3-47ad-8a69-3eb7aee6052e" providerId="ADAL" clId="{033C4DCD-E688-4ADB-960C-1377770B5F24}" dt="2023-10-24T09:46:51.696" v="41" actId="1076"/>
          <ac:spMkLst>
            <pc:docMk/>
            <pc:sldMk cId="839604720" sldId="266"/>
            <ac:spMk id="2" creationId="{00000000-0000-0000-0000-000000000000}"/>
          </ac:spMkLst>
        </pc:spChg>
        <pc:spChg chg="del">
          <ac:chgData name="Nicola Barlow" userId="c2f84c35-0ec3-47ad-8a69-3eb7aee6052e" providerId="ADAL" clId="{033C4DCD-E688-4ADB-960C-1377770B5F24}" dt="2023-10-24T09:46:35.510" v="32" actId="478"/>
          <ac:spMkLst>
            <pc:docMk/>
            <pc:sldMk cId="839604720" sldId="266"/>
            <ac:spMk id="3" creationId="{00000000-0000-0000-0000-000000000000}"/>
          </ac:spMkLst>
        </pc:spChg>
        <pc:spChg chg="del">
          <ac:chgData name="Nicola Barlow" userId="c2f84c35-0ec3-47ad-8a69-3eb7aee6052e" providerId="ADAL" clId="{033C4DCD-E688-4ADB-960C-1377770B5F24}" dt="2023-10-24T09:46:37.588" v="33" actId="478"/>
          <ac:spMkLst>
            <pc:docMk/>
            <pc:sldMk cId="839604720" sldId="266"/>
            <ac:spMk id="4" creationId="{00000000-0000-0000-0000-000000000000}"/>
          </ac:spMkLst>
        </pc:spChg>
        <pc:picChg chg="del">
          <ac:chgData name="Nicola Barlow" userId="c2f84c35-0ec3-47ad-8a69-3eb7aee6052e" providerId="ADAL" clId="{033C4DCD-E688-4ADB-960C-1377770B5F24}" dt="2023-10-24T09:46:41.777" v="38" actId="478"/>
          <ac:picMkLst>
            <pc:docMk/>
            <pc:sldMk cId="839604720" sldId="266"/>
            <ac:picMk id="5" creationId="{00000000-0000-0000-0000-000000000000}"/>
          </ac:picMkLst>
        </pc:picChg>
        <pc:picChg chg="del">
          <ac:chgData name="Nicola Barlow" userId="c2f84c35-0ec3-47ad-8a69-3eb7aee6052e" providerId="ADAL" clId="{033C4DCD-E688-4ADB-960C-1377770B5F24}" dt="2023-10-24T09:46:40.151" v="36" actId="478"/>
          <ac:picMkLst>
            <pc:docMk/>
            <pc:sldMk cId="839604720" sldId="266"/>
            <ac:picMk id="6" creationId="{00000000-0000-0000-0000-000000000000}"/>
          </ac:picMkLst>
        </pc:picChg>
        <pc:picChg chg="del">
          <ac:chgData name="Nicola Barlow" userId="c2f84c35-0ec3-47ad-8a69-3eb7aee6052e" providerId="ADAL" clId="{033C4DCD-E688-4ADB-960C-1377770B5F24}" dt="2023-10-24T09:46:39.460" v="35" actId="478"/>
          <ac:picMkLst>
            <pc:docMk/>
            <pc:sldMk cId="839604720" sldId="266"/>
            <ac:picMk id="7" creationId="{00000000-0000-0000-0000-000000000000}"/>
          </ac:picMkLst>
        </pc:picChg>
        <pc:picChg chg="del">
          <ac:chgData name="Nicola Barlow" userId="c2f84c35-0ec3-47ad-8a69-3eb7aee6052e" providerId="ADAL" clId="{033C4DCD-E688-4ADB-960C-1377770B5F24}" dt="2023-10-24T09:46:41.176" v="37" actId="478"/>
          <ac:picMkLst>
            <pc:docMk/>
            <pc:sldMk cId="839604720" sldId="266"/>
            <ac:picMk id="8" creationId="{00000000-0000-0000-0000-000000000000}"/>
          </ac:picMkLst>
        </pc:picChg>
        <pc:picChg chg="del">
          <ac:chgData name="Nicola Barlow" userId="c2f84c35-0ec3-47ad-8a69-3eb7aee6052e" providerId="ADAL" clId="{033C4DCD-E688-4ADB-960C-1377770B5F24}" dt="2023-10-24T09:46:38.569" v="34" actId="478"/>
          <ac:picMkLst>
            <pc:docMk/>
            <pc:sldMk cId="839604720" sldId="266"/>
            <ac:picMk id="9" creationId="{00000000-0000-0000-0000-000000000000}"/>
          </ac:picMkLst>
        </pc:picChg>
      </pc:sldChg>
      <pc:sldChg chg="add del">
        <pc:chgData name="Nicola Barlow" userId="c2f84c35-0ec3-47ad-8a69-3eb7aee6052e" providerId="ADAL" clId="{033C4DCD-E688-4ADB-960C-1377770B5F24}" dt="2023-10-27T10:30:33.296" v="49" actId="2696"/>
        <pc:sldMkLst>
          <pc:docMk/>
          <pc:sldMk cId="1658926826" sldId="274"/>
        </pc:sldMkLst>
      </pc:sldChg>
      <pc:sldChg chg="new del">
        <pc:chgData name="Nicola Barlow" userId="c2f84c35-0ec3-47ad-8a69-3eb7aee6052e" providerId="ADAL" clId="{033C4DCD-E688-4ADB-960C-1377770B5F24}" dt="2023-10-24T09:46:13.751" v="19" actId="2696"/>
        <pc:sldMkLst>
          <pc:docMk/>
          <pc:sldMk cId="263494833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8013-D194-4FF6-933C-DC4EBD2CC70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5987-F04C-4C4B-BC38-5F37135A9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4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987-F04C-4C4B-BC38-5F37135A9D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2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987-F04C-4C4B-BC38-5F37135A9D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2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987-F04C-4C4B-BC38-5F37135A9D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6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987-F04C-4C4B-BC38-5F37135A9D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4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2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2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3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61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69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59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65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2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36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0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BAC7-CEEC-40DE-A5AA-1C9A8EFE9EB3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23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sH_1haveiK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343" y="2426086"/>
            <a:ext cx="2881086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Session 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D55FA-C8EA-4B7A-965E-13F38CEBF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34B1C4-9233-45AD-9251-7DFFBC25BC05}"/>
              </a:ext>
            </a:extLst>
          </p:cNvPr>
          <p:cNvSpPr txBox="1">
            <a:spLocks/>
          </p:cNvSpPr>
          <p:nvPr/>
        </p:nvSpPr>
        <p:spPr>
          <a:xfrm>
            <a:off x="205133" y="201105"/>
            <a:ext cx="5364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Boy Everywhere</a:t>
            </a:r>
          </a:p>
        </p:txBody>
      </p:sp>
    </p:spTree>
    <p:extLst>
      <p:ext uri="{BB962C8B-B14F-4D97-AF65-F5344CB8AC3E}">
        <p14:creationId xmlns:p14="http://schemas.microsoft.com/office/powerpoint/2010/main" val="8396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126" y="979714"/>
            <a:ext cx="5320206" cy="2807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About Me</a:t>
            </a:r>
          </a:p>
        </p:txBody>
      </p:sp>
      <p:pic>
        <p:nvPicPr>
          <p:cNvPr id="4" name="Picture 3" descr="Human Body Outline - POINT-1">
            <a:extLst>
              <a:ext uri="{FF2B5EF4-FFF2-40B4-BE49-F238E27FC236}">
                <a16:creationId xmlns:a16="http://schemas.microsoft.com/office/drawing/2014/main" id="{F4978555-3296-ABED-4D6B-8ADDB323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r="4041"/>
          <a:stretch/>
        </p:blipFill>
        <p:spPr bwMode="auto">
          <a:xfrm>
            <a:off x="7268066" y="0"/>
            <a:ext cx="4923934" cy="685799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  <a:noFill/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514E1-D021-4B33-AA7F-35806A170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303" y="1777377"/>
            <a:ext cx="11326762" cy="38152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4400" i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LO: To show empathy</a:t>
            </a:r>
          </a:p>
          <a:p>
            <a:pPr lvl="0"/>
            <a:r>
              <a:rPr lang="en-GB" sz="4400" i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SC: </a:t>
            </a:r>
          </a:p>
          <a:p>
            <a:pPr lvl="0"/>
            <a:r>
              <a:rPr lang="en-GB" sz="4400" i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discuss the word refugee, </a:t>
            </a:r>
          </a:p>
          <a:p>
            <a:pPr lvl="0"/>
            <a:r>
              <a:rPr lang="en-GB" sz="4400" i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explain what is important to me, </a:t>
            </a:r>
          </a:p>
          <a:p>
            <a:pPr lvl="0"/>
            <a:r>
              <a:rPr lang="en-GB" sz="4400" i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label the contents of my backpack</a:t>
            </a:r>
            <a:r>
              <a:rPr lang="en-GB" sz="4400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133" y="283656"/>
            <a:ext cx="7286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basic facts about refugees and be able to show empathy around the experience of being a refugee and its impact on the individual and families.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96F610-BB9D-48B5-B0FB-5A30F6D2C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E863DC-8544-9AF4-463B-D7A8068E931F}"/>
              </a:ext>
            </a:extLst>
          </p:cNvPr>
          <p:cNvSpPr txBox="1"/>
          <p:nvPr/>
        </p:nvSpPr>
        <p:spPr>
          <a:xfrm>
            <a:off x="98778" y="135233"/>
            <a:ext cx="11611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TTYP: What does refugee mean?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75D14-0E46-DB5E-D0CB-D9E3D0F9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4" y="2030479"/>
            <a:ext cx="5182198" cy="38973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08B0C9-55C5-C68D-463F-A0FB4EE1C271}"/>
              </a:ext>
            </a:extLst>
          </p:cNvPr>
          <p:cNvSpPr txBox="1"/>
          <p:nvPr/>
        </p:nvSpPr>
        <p:spPr>
          <a:xfrm>
            <a:off x="1687398" y="1118164"/>
            <a:ext cx="614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Graffiti Wall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CF22C-4AE4-5A65-D544-1A1F9AE2842A}"/>
              </a:ext>
            </a:extLst>
          </p:cNvPr>
          <p:cNvSpPr txBox="1"/>
          <p:nvPr/>
        </p:nvSpPr>
        <p:spPr>
          <a:xfrm>
            <a:off x="7297873" y="1053062"/>
            <a:ext cx="4894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Galloping</a:t>
            </a:r>
            <a:r>
              <a:rPr lang="en-GB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Gallery</a:t>
            </a:r>
          </a:p>
        </p:txBody>
      </p:sp>
      <p:pic>
        <p:nvPicPr>
          <p:cNvPr id="1026" name="Picture 2" descr="Tick icon png transparent 9663439 PNG">
            <a:extLst>
              <a:ext uri="{FF2B5EF4-FFF2-40B4-BE49-F238E27FC236}">
                <a16:creationId xmlns:a16="http://schemas.microsoft.com/office/drawing/2014/main" id="{D28AF61C-27DB-22C1-B241-B38980F3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65" y="1577542"/>
            <a:ext cx="2000697" cy="20006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 mark transparent png 18819286 PNG">
            <a:extLst>
              <a:ext uri="{FF2B5EF4-FFF2-40B4-BE49-F238E27FC236}">
                <a16:creationId xmlns:a16="http://schemas.microsoft.com/office/drawing/2014/main" id="{E7C2D020-E2DE-957E-8566-74E92625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74" y="4716243"/>
            <a:ext cx="1515310" cy="15153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C7C713-11D9-404C-694F-4F2131C2369B}"/>
              </a:ext>
            </a:extLst>
          </p:cNvPr>
          <p:cNvSpPr txBox="1"/>
          <p:nvPr/>
        </p:nvSpPr>
        <p:spPr>
          <a:xfrm>
            <a:off x="8370964" y="1995543"/>
            <a:ext cx="394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once if you like it or agree.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1884A-FF0F-21E9-F09E-FDF4D43E0BF1}"/>
              </a:ext>
            </a:extLst>
          </p:cNvPr>
          <p:cNvSpPr txBox="1"/>
          <p:nvPr/>
        </p:nvSpPr>
        <p:spPr>
          <a:xfrm>
            <a:off x="8330729" y="3264646"/>
            <a:ext cx="381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twice if you have written the same thing (or similar)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426907-BF54-753A-1A52-8EDFE3709511}"/>
              </a:ext>
            </a:extLst>
          </p:cNvPr>
          <p:cNvSpPr txBox="1"/>
          <p:nvPr/>
        </p:nvSpPr>
        <p:spPr>
          <a:xfrm>
            <a:off x="8351244" y="4903081"/>
            <a:ext cx="3840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 question mark if you are not sure what it means or if you disagree</a:t>
            </a:r>
            <a:r>
              <a:rPr lang="en-GB" sz="2800" dirty="0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CAFBD4-9A70-48F0-94E8-DCB69B689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  <p:pic>
        <p:nvPicPr>
          <p:cNvPr id="15" name="Picture 2" descr="Tick icon png transparent 9663439 PNG">
            <a:extLst>
              <a:ext uri="{FF2B5EF4-FFF2-40B4-BE49-F238E27FC236}">
                <a16:creationId xmlns:a16="http://schemas.microsoft.com/office/drawing/2014/main" id="{FE47E6B8-DC0A-4BD7-9272-F022642E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85" y="2796943"/>
            <a:ext cx="2000697" cy="20006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icon png transparent 9663439 PNG">
            <a:extLst>
              <a:ext uri="{FF2B5EF4-FFF2-40B4-BE49-F238E27FC236}">
                <a16:creationId xmlns:a16="http://schemas.microsoft.com/office/drawing/2014/main" id="{B169B6F4-49C1-45AE-B8DC-BE4FF63C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80" y="2833775"/>
            <a:ext cx="2000697" cy="20006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TTYP: What does refugee mean?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78" y="1419754"/>
            <a:ext cx="8285498" cy="2017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78" y="3513666"/>
            <a:ext cx="6355822" cy="2638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0667" y="3699933"/>
            <a:ext cx="4326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seek refuge means to seek safety from danger, therefore a refugee is someone who has been forced to leave their country in order to be safe.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6A6DB-BE8C-4994-93B2-D332393F2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762767-A3B3-7DA2-E74D-61939337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19" y="103694"/>
            <a:ext cx="4332865" cy="6645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F57F7-CD63-19A2-096B-E969C09E4B58}"/>
              </a:ext>
            </a:extLst>
          </p:cNvPr>
          <p:cNvSpPr txBox="1"/>
          <p:nvPr/>
        </p:nvSpPr>
        <p:spPr>
          <a:xfrm>
            <a:off x="90446" y="26058"/>
            <a:ext cx="764739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TTYP: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do you think this book is about?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questions do you have?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can you infer from this image?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9C3B6-7BF5-230E-87E9-F6C595A440E0}"/>
              </a:ext>
            </a:extLst>
          </p:cNvPr>
          <p:cNvSpPr txBox="1"/>
          <p:nvPr/>
        </p:nvSpPr>
        <p:spPr>
          <a:xfrm>
            <a:off x="90446" y="4673484"/>
            <a:ext cx="7371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story, Sami and his family need to flee and cannot take anything with them that they cannot carry in a backpack.</a:t>
            </a:r>
            <a:endParaRPr lang="en-GB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29BE2-B008-40EB-8E90-FFD663F0C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thmandu Black Backpack transparent PNG - StickPNG">
            <a:extLst>
              <a:ext uri="{FF2B5EF4-FFF2-40B4-BE49-F238E27FC236}">
                <a16:creationId xmlns:a16="http://schemas.microsoft.com/office/drawing/2014/main" id="{BA373C96-653E-6B39-AB0A-511892BC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84" y="0"/>
            <a:ext cx="6858000" cy="68580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690A5-B3BE-443D-9518-28175E187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8923" y="224895"/>
            <a:ext cx="4107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Task: Backpack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33" y="1331920"/>
            <a:ext cx="568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Complete the Backpack sheet.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Label your backpack with three things that you would take from home.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each item, write a detailed explanation of why you chose it and what it means to you.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complete, you can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decorate your backpack.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34" y="240958"/>
            <a:ext cx="5127325" cy="6415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7C76C-614F-4825-B9B7-6773C4F79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" y="6070709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9F0A17-6BB8-F8E7-6705-743175025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536" y="-358219"/>
            <a:ext cx="12757609" cy="9778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32000"/>
                  <a:lumOff val="68000"/>
                </a:schemeClr>
              </a:gs>
              <a:gs pos="7792">
                <a:srgbClr val="D4D4D4">
                  <a:lumMod val="0"/>
                  <a:lumOff val="100000"/>
                </a:srgbClr>
              </a:gs>
              <a:gs pos="100000">
                <a:schemeClr val="bg1"/>
              </a:gs>
              <a:gs pos="37022">
                <a:srgbClr val="F0F7EC"/>
              </a:gs>
              <a:gs pos="0">
                <a:schemeClr val="accent6">
                  <a:lumMod val="75000"/>
                  <a:alpha val="91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E6B5CD-C73C-E0DB-92D4-38C815EA1B6C}"/>
              </a:ext>
            </a:extLst>
          </p:cNvPr>
          <p:cNvSpPr txBox="1"/>
          <p:nvPr/>
        </p:nvSpPr>
        <p:spPr>
          <a:xfrm>
            <a:off x="4758279" y="546395"/>
            <a:ext cx="3122529" cy="7694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lumMod val="0"/>
                  <a:lumOff val="100000"/>
                </a:schemeClr>
              </a:gs>
              <a:gs pos="6000">
                <a:schemeClr val="accent6">
                  <a:lumMod val="95000"/>
                  <a:lumOff val="5000"/>
                </a:schemeClr>
              </a:gs>
              <a:gs pos="88000">
                <a:schemeClr val="accent6">
                  <a:lumMod val="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softEdge rad="203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F3EF4-81BB-466A-8B14-4585382978FE}"/>
              </a:ext>
            </a:extLst>
          </p:cNvPr>
          <p:cNvSpPr txBox="1"/>
          <p:nvPr/>
        </p:nvSpPr>
        <p:spPr>
          <a:xfrm>
            <a:off x="1229190" y="5612530"/>
            <a:ext cx="9733619" cy="1077218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79000">
                <a:schemeClr val="accent3">
                  <a:lumMod val="95000"/>
                  <a:lumOff val="5000"/>
                </a:schemeClr>
              </a:gs>
            </a:gsLst>
            <a:lin ang="10800000" scaled="1"/>
            <a:tileRect/>
          </a:gra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https://www.youtube.com/watch?v=sH_1haveiKk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8620D-3EDC-436F-AD8E-454492155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" y="154471"/>
            <a:ext cx="1482265" cy="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2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44f75d-1e95-42df-8da5-e2b348bdba5e">
      <Terms xmlns="http://schemas.microsoft.com/office/infopath/2007/PartnerControls"/>
    </lcf76f155ced4ddcb4097134ff3c332f>
    <TaxCatchAll xmlns="a4c73387-93dc-4153-beea-956769cf0c11" xsi:nil="true"/>
    <SharedWithUsers xmlns="a4c73387-93dc-4153-beea-956769cf0c11">
      <UserInfo>
        <DisplayName/>
        <AccountId xsi:nil="true"/>
        <AccountType/>
      </UserInfo>
    </SharedWithUsers>
    <MediaLengthInSeconds xmlns="4a44f75d-1e95-42df-8da5-e2b348bdba5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C71D8D287784DB2033D66978A4374" ma:contentTypeVersion="15" ma:contentTypeDescription="Create a new document." ma:contentTypeScope="" ma:versionID="58a592e6f2e1e5d1728ea4227d398951">
  <xsd:schema xmlns:xsd="http://www.w3.org/2001/XMLSchema" xmlns:xs="http://www.w3.org/2001/XMLSchema" xmlns:p="http://schemas.microsoft.com/office/2006/metadata/properties" xmlns:ns2="4a44f75d-1e95-42df-8da5-e2b348bdba5e" xmlns:ns3="a4c73387-93dc-4153-beea-956769cf0c11" targetNamespace="http://schemas.microsoft.com/office/2006/metadata/properties" ma:root="true" ma:fieldsID="65a0aac58254ac4bdcd8539b90383053" ns2:_="" ns3:_="">
    <xsd:import namespace="4a44f75d-1e95-42df-8da5-e2b348bdba5e"/>
    <xsd:import namespace="a4c73387-93dc-4153-beea-956769cf0c1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4f75d-1e95-42df-8da5-e2b348bdba5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2a6dc5-4323-40b2-bdb0-b0dbdec27f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73387-93dc-4153-beea-956769cf0c1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4f590bd-0be5-4451-86c8-7b0b42a95a67}" ma:internalName="TaxCatchAll" ma:showField="CatchAllData" ma:web="a4c73387-93dc-4153-beea-956769cf0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2D016-568A-4825-9462-083E24E7120C}">
  <ds:schemaRefs>
    <ds:schemaRef ds:uri="http://schemas.microsoft.com/office/2006/metadata/properties"/>
    <ds:schemaRef ds:uri="http://schemas.microsoft.com/office/infopath/2007/PartnerControls"/>
    <ds:schemaRef ds:uri="4a44f75d-1e95-42df-8da5-e2b348bdba5e"/>
    <ds:schemaRef ds:uri="a4c73387-93dc-4153-beea-956769cf0c11"/>
  </ds:schemaRefs>
</ds:datastoreItem>
</file>

<file path=customXml/itemProps2.xml><?xml version="1.0" encoding="utf-8"?>
<ds:datastoreItem xmlns:ds="http://schemas.openxmlformats.org/officeDocument/2006/customXml" ds:itemID="{2C9BCC3A-7C01-4CF4-8B71-5F9D976B5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7D993D-A21A-45D9-BE1F-0D08F6A817AB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274</Words>
  <Application>Microsoft Office PowerPoint</Application>
  <PresentationFormat>Widescreen</PresentationFormat>
  <Paragraphs>37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Session 1</vt:lpstr>
      <vt:lpstr>All About Me</vt:lpstr>
      <vt:lpstr>PowerPoint Presentation</vt:lpstr>
      <vt:lpstr>PowerPoint Presentation</vt:lpstr>
      <vt:lpstr>TTYP: What does refugee mean?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Nicola Barlow</dc:creator>
  <cp:lastModifiedBy>Kaaren Cruse</cp:lastModifiedBy>
  <cp:revision>61</cp:revision>
  <dcterms:created xsi:type="dcterms:W3CDTF">2021-02-10T10:19:42Z</dcterms:created>
  <dcterms:modified xsi:type="dcterms:W3CDTF">2024-11-25T16:11:48Z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0x010100DF0C71D8D287784DB2033D66978A4374</vt:lpwstr>
  </property>
  <property fmtid="{D5CDD505-2E9C-101B-9397-08002B2CF9AE}" pid="3" name="Order">
    <vt:r8>14600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